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99" r:id="rId2"/>
    <p:sldId id="306" r:id="rId3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323B47-3DC2-4578-9FE5-43D2849590CD}" v="189" dt="2021-09-29T13:45:11.9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Mappe1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2160265700483092E-2"/>
          <c:y val="4.9250198412698412E-2"/>
          <c:w val="0.94072886473429951"/>
          <c:h val="0.86471369047619062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cat>
            <c:numRef>
              <c:f>Tabelle1!$A$5:$A$243</c:f>
              <c:numCache>
                <c:formatCode>General</c:formatCode>
                <c:ptCount val="239"/>
                <c:pt idx="0">
                  <c:v>1979</c:v>
                </c:pt>
                <c:pt idx="1">
                  <c:v>1979</c:v>
                </c:pt>
                <c:pt idx="2">
                  <c:v>1979</c:v>
                </c:pt>
                <c:pt idx="3">
                  <c:v>1979</c:v>
                </c:pt>
                <c:pt idx="4">
                  <c:v>1979</c:v>
                </c:pt>
                <c:pt idx="5">
                  <c:v>1979</c:v>
                </c:pt>
                <c:pt idx="6">
                  <c:v>1979</c:v>
                </c:pt>
                <c:pt idx="7">
                  <c:v>1979</c:v>
                </c:pt>
                <c:pt idx="8">
                  <c:v>1979</c:v>
                </c:pt>
                <c:pt idx="9">
                  <c:v>1979</c:v>
                </c:pt>
                <c:pt idx="10">
                  <c:v>1979</c:v>
                </c:pt>
                <c:pt idx="11">
                  <c:v>1979</c:v>
                </c:pt>
                <c:pt idx="12">
                  <c:v>1980</c:v>
                </c:pt>
                <c:pt idx="13">
                  <c:v>1980</c:v>
                </c:pt>
                <c:pt idx="14">
                  <c:v>1980</c:v>
                </c:pt>
                <c:pt idx="15">
                  <c:v>1980</c:v>
                </c:pt>
                <c:pt idx="16">
                  <c:v>1980</c:v>
                </c:pt>
                <c:pt idx="17">
                  <c:v>1980</c:v>
                </c:pt>
                <c:pt idx="18">
                  <c:v>1980</c:v>
                </c:pt>
                <c:pt idx="19">
                  <c:v>1980</c:v>
                </c:pt>
                <c:pt idx="20">
                  <c:v>1980</c:v>
                </c:pt>
                <c:pt idx="21">
                  <c:v>1980</c:v>
                </c:pt>
                <c:pt idx="22">
                  <c:v>1980</c:v>
                </c:pt>
                <c:pt idx="23">
                  <c:v>1980</c:v>
                </c:pt>
                <c:pt idx="24">
                  <c:v>1981</c:v>
                </c:pt>
                <c:pt idx="25">
                  <c:v>1981</c:v>
                </c:pt>
                <c:pt idx="26">
                  <c:v>1981</c:v>
                </c:pt>
                <c:pt idx="27">
                  <c:v>1981</c:v>
                </c:pt>
                <c:pt idx="28">
                  <c:v>1981</c:v>
                </c:pt>
                <c:pt idx="29">
                  <c:v>1981</c:v>
                </c:pt>
                <c:pt idx="30">
                  <c:v>1981</c:v>
                </c:pt>
                <c:pt idx="31">
                  <c:v>1981</c:v>
                </c:pt>
                <c:pt idx="32">
                  <c:v>1981</c:v>
                </c:pt>
                <c:pt idx="33">
                  <c:v>1981</c:v>
                </c:pt>
                <c:pt idx="34">
                  <c:v>1981</c:v>
                </c:pt>
                <c:pt idx="35">
                  <c:v>1981</c:v>
                </c:pt>
                <c:pt idx="36">
                  <c:v>1982</c:v>
                </c:pt>
                <c:pt idx="37">
                  <c:v>1982</c:v>
                </c:pt>
                <c:pt idx="38">
                  <c:v>1982</c:v>
                </c:pt>
                <c:pt idx="39">
                  <c:v>1982</c:v>
                </c:pt>
                <c:pt idx="40">
                  <c:v>1982</c:v>
                </c:pt>
                <c:pt idx="41">
                  <c:v>1982</c:v>
                </c:pt>
                <c:pt idx="42">
                  <c:v>1982</c:v>
                </c:pt>
                <c:pt idx="43">
                  <c:v>1982</c:v>
                </c:pt>
                <c:pt idx="44">
                  <c:v>1982</c:v>
                </c:pt>
                <c:pt idx="45">
                  <c:v>1982</c:v>
                </c:pt>
                <c:pt idx="46">
                  <c:v>1982</c:v>
                </c:pt>
                <c:pt idx="47">
                  <c:v>1982</c:v>
                </c:pt>
                <c:pt idx="48">
                  <c:v>1983</c:v>
                </c:pt>
                <c:pt idx="49">
                  <c:v>1983</c:v>
                </c:pt>
                <c:pt idx="50">
                  <c:v>1983</c:v>
                </c:pt>
                <c:pt idx="51">
                  <c:v>1983</c:v>
                </c:pt>
                <c:pt idx="52">
                  <c:v>1983</c:v>
                </c:pt>
                <c:pt idx="53">
                  <c:v>1983</c:v>
                </c:pt>
                <c:pt idx="54">
                  <c:v>1983</c:v>
                </c:pt>
                <c:pt idx="55">
                  <c:v>1983</c:v>
                </c:pt>
                <c:pt idx="56">
                  <c:v>1983</c:v>
                </c:pt>
                <c:pt idx="57">
                  <c:v>1983</c:v>
                </c:pt>
                <c:pt idx="58">
                  <c:v>1983</c:v>
                </c:pt>
                <c:pt idx="59">
                  <c:v>1983</c:v>
                </c:pt>
                <c:pt idx="60">
                  <c:v>1984</c:v>
                </c:pt>
                <c:pt idx="61">
                  <c:v>1984</c:v>
                </c:pt>
                <c:pt idx="62">
                  <c:v>1984</c:v>
                </c:pt>
                <c:pt idx="63">
                  <c:v>1984</c:v>
                </c:pt>
                <c:pt idx="64">
                  <c:v>1984</c:v>
                </c:pt>
                <c:pt idx="65">
                  <c:v>1984</c:v>
                </c:pt>
                <c:pt idx="66">
                  <c:v>1984</c:v>
                </c:pt>
                <c:pt idx="67">
                  <c:v>1984</c:v>
                </c:pt>
                <c:pt idx="68">
                  <c:v>1984</c:v>
                </c:pt>
                <c:pt idx="69">
                  <c:v>1984</c:v>
                </c:pt>
                <c:pt idx="70">
                  <c:v>1984</c:v>
                </c:pt>
                <c:pt idx="71">
                  <c:v>1984</c:v>
                </c:pt>
                <c:pt idx="72">
                  <c:v>1985</c:v>
                </c:pt>
                <c:pt idx="73">
                  <c:v>1985</c:v>
                </c:pt>
                <c:pt idx="74">
                  <c:v>1985</c:v>
                </c:pt>
                <c:pt idx="75">
                  <c:v>1985</c:v>
                </c:pt>
                <c:pt idx="76">
                  <c:v>1985</c:v>
                </c:pt>
                <c:pt idx="77">
                  <c:v>1985</c:v>
                </c:pt>
                <c:pt idx="78">
                  <c:v>1985</c:v>
                </c:pt>
                <c:pt idx="79">
                  <c:v>1985</c:v>
                </c:pt>
                <c:pt idx="80">
                  <c:v>1985</c:v>
                </c:pt>
                <c:pt idx="81">
                  <c:v>1985</c:v>
                </c:pt>
                <c:pt idx="82">
                  <c:v>1985</c:v>
                </c:pt>
                <c:pt idx="83">
                  <c:v>1985</c:v>
                </c:pt>
                <c:pt idx="84">
                  <c:v>1986</c:v>
                </c:pt>
                <c:pt idx="85">
                  <c:v>1986</c:v>
                </c:pt>
                <c:pt idx="86">
                  <c:v>1986</c:v>
                </c:pt>
                <c:pt idx="87">
                  <c:v>1986</c:v>
                </c:pt>
                <c:pt idx="88">
                  <c:v>1986</c:v>
                </c:pt>
                <c:pt idx="89">
                  <c:v>1986</c:v>
                </c:pt>
                <c:pt idx="90">
                  <c:v>1986</c:v>
                </c:pt>
                <c:pt idx="91">
                  <c:v>1986</c:v>
                </c:pt>
                <c:pt idx="92">
                  <c:v>1986</c:v>
                </c:pt>
                <c:pt idx="93">
                  <c:v>1986</c:v>
                </c:pt>
                <c:pt idx="94">
                  <c:v>1986</c:v>
                </c:pt>
                <c:pt idx="95">
                  <c:v>1986</c:v>
                </c:pt>
                <c:pt idx="96">
                  <c:v>1987</c:v>
                </c:pt>
                <c:pt idx="97">
                  <c:v>1987</c:v>
                </c:pt>
                <c:pt idx="98">
                  <c:v>1987</c:v>
                </c:pt>
                <c:pt idx="99">
                  <c:v>1987</c:v>
                </c:pt>
                <c:pt idx="100">
                  <c:v>1987</c:v>
                </c:pt>
                <c:pt idx="101">
                  <c:v>1987</c:v>
                </c:pt>
                <c:pt idx="102">
                  <c:v>1987</c:v>
                </c:pt>
                <c:pt idx="103">
                  <c:v>1987</c:v>
                </c:pt>
                <c:pt idx="104">
                  <c:v>1987</c:v>
                </c:pt>
                <c:pt idx="105">
                  <c:v>1987</c:v>
                </c:pt>
                <c:pt idx="106">
                  <c:v>1987</c:v>
                </c:pt>
                <c:pt idx="107">
                  <c:v>1987</c:v>
                </c:pt>
                <c:pt idx="108">
                  <c:v>1988</c:v>
                </c:pt>
                <c:pt idx="109">
                  <c:v>1988</c:v>
                </c:pt>
                <c:pt idx="110">
                  <c:v>1988</c:v>
                </c:pt>
                <c:pt idx="111">
                  <c:v>1988</c:v>
                </c:pt>
                <c:pt idx="112">
                  <c:v>1988</c:v>
                </c:pt>
                <c:pt idx="113">
                  <c:v>1988</c:v>
                </c:pt>
                <c:pt idx="114">
                  <c:v>1988</c:v>
                </c:pt>
                <c:pt idx="115">
                  <c:v>1988</c:v>
                </c:pt>
                <c:pt idx="116">
                  <c:v>1988</c:v>
                </c:pt>
                <c:pt idx="117">
                  <c:v>1988</c:v>
                </c:pt>
                <c:pt idx="118">
                  <c:v>1988</c:v>
                </c:pt>
                <c:pt idx="119">
                  <c:v>1988</c:v>
                </c:pt>
                <c:pt idx="120">
                  <c:v>1989</c:v>
                </c:pt>
                <c:pt idx="121">
                  <c:v>1989</c:v>
                </c:pt>
                <c:pt idx="122">
                  <c:v>1989</c:v>
                </c:pt>
                <c:pt idx="123">
                  <c:v>1989</c:v>
                </c:pt>
                <c:pt idx="124">
                  <c:v>1989</c:v>
                </c:pt>
                <c:pt idx="125">
                  <c:v>1989</c:v>
                </c:pt>
                <c:pt idx="126">
                  <c:v>1989</c:v>
                </c:pt>
                <c:pt idx="127">
                  <c:v>1989</c:v>
                </c:pt>
                <c:pt idx="128">
                  <c:v>1989</c:v>
                </c:pt>
                <c:pt idx="129">
                  <c:v>1989</c:v>
                </c:pt>
                <c:pt idx="130">
                  <c:v>1989</c:v>
                </c:pt>
                <c:pt idx="131">
                  <c:v>1989</c:v>
                </c:pt>
                <c:pt idx="132">
                  <c:v>1990</c:v>
                </c:pt>
                <c:pt idx="133">
                  <c:v>1990</c:v>
                </c:pt>
                <c:pt idx="134">
                  <c:v>1990</c:v>
                </c:pt>
                <c:pt idx="135">
                  <c:v>1990</c:v>
                </c:pt>
                <c:pt idx="136">
                  <c:v>1990</c:v>
                </c:pt>
                <c:pt idx="137">
                  <c:v>1990</c:v>
                </c:pt>
                <c:pt idx="138">
                  <c:v>1990</c:v>
                </c:pt>
                <c:pt idx="139">
                  <c:v>1990</c:v>
                </c:pt>
                <c:pt idx="140">
                  <c:v>1990</c:v>
                </c:pt>
                <c:pt idx="141">
                  <c:v>1990</c:v>
                </c:pt>
                <c:pt idx="142">
                  <c:v>1990</c:v>
                </c:pt>
                <c:pt idx="143">
                  <c:v>1990</c:v>
                </c:pt>
                <c:pt idx="144">
                  <c:v>1991</c:v>
                </c:pt>
                <c:pt idx="145">
                  <c:v>1991</c:v>
                </c:pt>
                <c:pt idx="146">
                  <c:v>1991</c:v>
                </c:pt>
                <c:pt idx="147">
                  <c:v>1991</c:v>
                </c:pt>
                <c:pt idx="148">
                  <c:v>1991</c:v>
                </c:pt>
                <c:pt idx="149">
                  <c:v>1991</c:v>
                </c:pt>
                <c:pt idx="150">
                  <c:v>1991</c:v>
                </c:pt>
                <c:pt idx="151">
                  <c:v>1991</c:v>
                </c:pt>
                <c:pt idx="152">
                  <c:v>1991</c:v>
                </c:pt>
                <c:pt idx="153">
                  <c:v>1991</c:v>
                </c:pt>
                <c:pt idx="154">
                  <c:v>1991</c:v>
                </c:pt>
                <c:pt idx="155">
                  <c:v>1991</c:v>
                </c:pt>
                <c:pt idx="156">
                  <c:v>1992</c:v>
                </c:pt>
                <c:pt idx="157">
                  <c:v>1992</c:v>
                </c:pt>
                <c:pt idx="158">
                  <c:v>1992</c:v>
                </c:pt>
                <c:pt idx="159">
                  <c:v>1992</c:v>
                </c:pt>
                <c:pt idx="160">
                  <c:v>1992</c:v>
                </c:pt>
                <c:pt idx="161">
                  <c:v>1992</c:v>
                </c:pt>
                <c:pt idx="162">
                  <c:v>1992</c:v>
                </c:pt>
                <c:pt idx="163">
                  <c:v>1992</c:v>
                </c:pt>
                <c:pt idx="164">
                  <c:v>1992</c:v>
                </c:pt>
                <c:pt idx="165">
                  <c:v>1992</c:v>
                </c:pt>
                <c:pt idx="166">
                  <c:v>1992</c:v>
                </c:pt>
                <c:pt idx="167">
                  <c:v>1992</c:v>
                </c:pt>
                <c:pt idx="168">
                  <c:v>1993</c:v>
                </c:pt>
                <c:pt idx="169">
                  <c:v>1993</c:v>
                </c:pt>
                <c:pt idx="170">
                  <c:v>1993</c:v>
                </c:pt>
                <c:pt idx="171">
                  <c:v>1993</c:v>
                </c:pt>
                <c:pt idx="172">
                  <c:v>1993</c:v>
                </c:pt>
                <c:pt idx="173">
                  <c:v>1993</c:v>
                </c:pt>
                <c:pt idx="174">
                  <c:v>1993</c:v>
                </c:pt>
                <c:pt idx="175">
                  <c:v>1993</c:v>
                </c:pt>
                <c:pt idx="176">
                  <c:v>1993</c:v>
                </c:pt>
                <c:pt idx="177">
                  <c:v>1993</c:v>
                </c:pt>
                <c:pt idx="178">
                  <c:v>1993</c:v>
                </c:pt>
                <c:pt idx="179">
                  <c:v>1993</c:v>
                </c:pt>
                <c:pt idx="180">
                  <c:v>1994</c:v>
                </c:pt>
                <c:pt idx="181">
                  <c:v>1994</c:v>
                </c:pt>
                <c:pt idx="182">
                  <c:v>1994</c:v>
                </c:pt>
                <c:pt idx="183">
                  <c:v>1994</c:v>
                </c:pt>
                <c:pt idx="184">
                  <c:v>1994</c:v>
                </c:pt>
                <c:pt idx="185">
                  <c:v>1994</c:v>
                </c:pt>
                <c:pt idx="186">
                  <c:v>1994</c:v>
                </c:pt>
                <c:pt idx="187">
                  <c:v>1994</c:v>
                </c:pt>
                <c:pt idx="188">
                  <c:v>1994</c:v>
                </c:pt>
                <c:pt idx="189">
                  <c:v>1994</c:v>
                </c:pt>
                <c:pt idx="190">
                  <c:v>1994</c:v>
                </c:pt>
                <c:pt idx="191">
                  <c:v>1994</c:v>
                </c:pt>
                <c:pt idx="192">
                  <c:v>1995</c:v>
                </c:pt>
                <c:pt idx="193">
                  <c:v>1995</c:v>
                </c:pt>
                <c:pt idx="194">
                  <c:v>1995</c:v>
                </c:pt>
                <c:pt idx="195">
                  <c:v>1995</c:v>
                </c:pt>
                <c:pt idx="196">
                  <c:v>1995</c:v>
                </c:pt>
                <c:pt idx="197">
                  <c:v>1995</c:v>
                </c:pt>
                <c:pt idx="198">
                  <c:v>1995</c:v>
                </c:pt>
                <c:pt idx="199">
                  <c:v>1995</c:v>
                </c:pt>
                <c:pt idx="200">
                  <c:v>1995</c:v>
                </c:pt>
                <c:pt idx="201">
                  <c:v>1995</c:v>
                </c:pt>
                <c:pt idx="202">
                  <c:v>1995</c:v>
                </c:pt>
                <c:pt idx="203">
                  <c:v>1995</c:v>
                </c:pt>
                <c:pt idx="204">
                  <c:v>1996</c:v>
                </c:pt>
                <c:pt idx="205">
                  <c:v>1996</c:v>
                </c:pt>
                <c:pt idx="206">
                  <c:v>1996</c:v>
                </c:pt>
                <c:pt idx="207">
                  <c:v>1996</c:v>
                </c:pt>
                <c:pt idx="208">
                  <c:v>1996</c:v>
                </c:pt>
                <c:pt idx="209">
                  <c:v>1996</c:v>
                </c:pt>
                <c:pt idx="210">
                  <c:v>1996</c:v>
                </c:pt>
                <c:pt idx="211">
                  <c:v>1996</c:v>
                </c:pt>
                <c:pt idx="212">
                  <c:v>1996</c:v>
                </c:pt>
                <c:pt idx="213">
                  <c:v>1996</c:v>
                </c:pt>
                <c:pt idx="214">
                  <c:v>1996</c:v>
                </c:pt>
                <c:pt idx="215">
                  <c:v>1996</c:v>
                </c:pt>
                <c:pt idx="216">
                  <c:v>1997</c:v>
                </c:pt>
                <c:pt idx="217">
                  <c:v>1997</c:v>
                </c:pt>
                <c:pt idx="218">
                  <c:v>1997</c:v>
                </c:pt>
                <c:pt idx="219">
                  <c:v>1997</c:v>
                </c:pt>
                <c:pt idx="220">
                  <c:v>1997</c:v>
                </c:pt>
                <c:pt idx="221">
                  <c:v>1997</c:v>
                </c:pt>
                <c:pt idx="222">
                  <c:v>1997</c:v>
                </c:pt>
                <c:pt idx="223">
                  <c:v>1997</c:v>
                </c:pt>
                <c:pt idx="224">
                  <c:v>1997</c:v>
                </c:pt>
                <c:pt idx="225">
                  <c:v>1997</c:v>
                </c:pt>
                <c:pt idx="226">
                  <c:v>1997</c:v>
                </c:pt>
                <c:pt idx="227">
                  <c:v>1997</c:v>
                </c:pt>
                <c:pt idx="228">
                  <c:v>1998</c:v>
                </c:pt>
                <c:pt idx="229">
                  <c:v>1998</c:v>
                </c:pt>
                <c:pt idx="230">
                  <c:v>1998</c:v>
                </c:pt>
                <c:pt idx="231">
                  <c:v>1998</c:v>
                </c:pt>
                <c:pt idx="232">
                  <c:v>1998</c:v>
                </c:pt>
                <c:pt idx="233">
                  <c:v>1998</c:v>
                </c:pt>
                <c:pt idx="234">
                  <c:v>1998</c:v>
                </c:pt>
                <c:pt idx="235">
                  <c:v>1998</c:v>
                </c:pt>
                <c:pt idx="236">
                  <c:v>1998</c:v>
                </c:pt>
                <c:pt idx="237">
                  <c:v>1998</c:v>
                </c:pt>
                <c:pt idx="238">
                  <c:v>1998</c:v>
                </c:pt>
              </c:numCache>
            </c:numRef>
          </c:cat>
          <c:val>
            <c:numRef>
              <c:f>Tabelle1!$D$5:$D$243</c:f>
              <c:numCache>
                <c:formatCode>General</c:formatCode>
                <c:ptCount val="239"/>
                <c:pt idx="0">
                  <c:v>451.67118337850047</c:v>
                </c:pt>
                <c:pt idx="1">
                  <c:v>453.92646391284615</c:v>
                </c:pt>
                <c:pt idx="2">
                  <c:v>449.64028776978415</c:v>
                </c:pt>
                <c:pt idx="3">
                  <c:v>446.03033006244425</c:v>
                </c:pt>
                <c:pt idx="4">
                  <c:v>447.22719141323785</c:v>
                </c:pt>
                <c:pt idx="5">
                  <c:v>451.05999097880016</c:v>
                </c:pt>
                <c:pt idx="6">
                  <c:v>447.62757385854968</c:v>
                </c:pt>
                <c:pt idx="7">
                  <c:v>447.02726866338844</c:v>
                </c:pt>
                <c:pt idx="8">
                  <c:v>459.77011494252878</c:v>
                </c:pt>
                <c:pt idx="9">
                  <c:v>461.25461254612543</c:v>
                </c:pt>
                <c:pt idx="10">
                  <c:v>471.03155911446061</c:v>
                </c:pt>
                <c:pt idx="11">
                  <c:v>465.76618537494181</c:v>
                </c:pt>
                <c:pt idx="12">
                  <c:v>464.46818392940082</c:v>
                </c:pt>
                <c:pt idx="13">
                  <c:v>462.96296296296293</c:v>
                </c:pt>
                <c:pt idx="14">
                  <c:v>461.46746654360868</c:v>
                </c:pt>
                <c:pt idx="15">
                  <c:v>470.14574518100613</c:v>
                </c:pt>
                <c:pt idx="16">
                  <c:v>469.9248120300752</c:v>
                </c:pt>
                <c:pt idx="17">
                  <c:v>477.09923664122135</c:v>
                </c:pt>
                <c:pt idx="18">
                  <c:v>470.80979284369113</c:v>
                </c:pt>
                <c:pt idx="19">
                  <c:v>476.19047619047615</c:v>
                </c:pt>
                <c:pt idx="20">
                  <c:v>475.96382674916703</c:v>
                </c:pt>
                <c:pt idx="21">
                  <c:v>472.14353163361665</c:v>
                </c:pt>
                <c:pt idx="22">
                  <c:v>474.83380816714157</c:v>
                </c:pt>
                <c:pt idx="23">
                  <c:v>474.60844803037486</c:v>
                </c:pt>
                <c:pt idx="24">
                  <c:v>473.93364928909955</c:v>
                </c:pt>
                <c:pt idx="25">
                  <c:v>481.4636494944632</c:v>
                </c:pt>
                <c:pt idx="26">
                  <c:v>498.75311720698255</c:v>
                </c:pt>
                <c:pt idx="27">
                  <c:v>497.26504226752854</c:v>
                </c:pt>
                <c:pt idx="28">
                  <c:v>497.51243781094536</c:v>
                </c:pt>
                <c:pt idx="29">
                  <c:v>497.51243781094536</c:v>
                </c:pt>
                <c:pt idx="30">
                  <c:v>496.52432969215499</c:v>
                </c:pt>
                <c:pt idx="31">
                  <c:v>499.50049950049959</c:v>
                </c:pt>
                <c:pt idx="32">
                  <c:v>507.87201625190448</c:v>
                </c:pt>
                <c:pt idx="33">
                  <c:v>532.48136315228965</c:v>
                </c:pt>
                <c:pt idx="34">
                  <c:v>537.05692803437171</c:v>
                </c:pt>
                <c:pt idx="35">
                  <c:v>533.04904051172707</c:v>
                </c:pt>
                <c:pt idx="36">
                  <c:v>536.76865271068175</c:v>
                </c:pt>
                <c:pt idx="37">
                  <c:v>537.05692803437171</c:v>
                </c:pt>
                <c:pt idx="38">
                  <c:v>547.64512595837903</c:v>
                </c:pt>
                <c:pt idx="39">
                  <c:v>555.86436909394115</c:v>
                </c:pt>
                <c:pt idx="40">
                  <c:v>554.32372505543242</c:v>
                </c:pt>
                <c:pt idx="41">
                  <c:v>561.79775280898878</c:v>
                </c:pt>
                <c:pt idx="42">
                  <c:v>560.2240896358544</c:v>
                </c:pt>
                <c:pt idx="43">
                  <c:v>563.06306306306305</c:v>
                </c:pt>
                <c:pt idx="44">
                  <c:v>562.42969628796402</c:v>
                </c:pt>
                <c:pt idx="45">
                  <c:v>573.06590257879657</c:v>
                </c:pt>
                <c:pt idx="46">
                  <c:v>577.70075101097632</c:v>
                </c:pt>
                <c:pt idx="47">
                  <c:v>576.70126874279129</c:v>
                </c:pt>
                <c:pt idx="48">
                  <c:v>575.0431282346176</c:v>
                </c:pt>
                <c:pt idx="49">
                  <c:v>577.36720554272517</c:v>
                </c:pt>
                <c:pt idx="50">
                  <c:v>595.59261465157829</c:v>
                </c:pt>
                <c:pt idx="51">
                  <c:v>594.17706476530009</c:v>
                </c:pt>
                <c:pt idx="52">
                  <c:v>594.17706476530009</c:v>
                </c:pt>
                <c:pt idx="53">
                  <c:v>592.76822762299946</c:v>
                </c:pt>
                <c:pt idx="54">
                  <c:v>592.06631142687979</c:v>
                </c:pt>
                <c:pt idx="55">
                  <c:v>596.30292188431724</c:v>
                </c:pt>
                <c:pt idx="56">
                  <c:v>606.06060606060612</c:v>
                </c:pt>
                <c:pt idx="57">
                  <c:v>608.27250608272504</c:v>
                </c:pt>
                <c:pt idx="58">
                  <c:v>605.69351907934583</c:v>
                </c:pt>
                <c:pt idx="59">
                  <c:v>607.5334143377886</c:v>
                </c:pt>
                <c:pt idx="60">
                  <c:v>609.01339829476251</c:v>
                </c:pt>
                <c:pt idx="61">
                  <c:v>621.50403977625854</c:v>
                </c:pt>
                <c:pt idx="62">
                  <c:v>622.27753578095837</c:v>
                </c:pt>
                <c:pt idx="63">
                  <c:v>617.6652254478073</c:v>
                </c:pt>
                <c:pt idx="64">
                  <c:v>618.04697156983923</c:v>
                </c:pt>
                <c:pt idx="65">
                  <c:v>615.38461538461547</c:v>
                </c:pt>
                <c:pt idx="66">
                  <c:v>614.25061425061438</c:v>
                </c:pt>
                <c:pt idx="67">
                  <c:v>619.19504643962853</c:v>
                </c:pt>
                <c:pt idx="68">
                  <c:v>622.27753578095837</c:v>
                </c:pt>
                <c:pt idx="69">
                  <c:v>620.3473945409429</c:v>
                </c:pt>
                <c:pt idx="70">
                  <c:v>618.42918985776134</c:v>
                </c:pt>
                <c:pt idx="71">
                  <c:v>614.62814996926863</c:v>
                </c:pt>
                <c:pt idx="72">
                  <c:v>616.90314620604568</c:v>
                </c:pt>
                <c:pt idx="73">
                  <c:v>622.27753578095837</c:v>
                </c:pt>
                <c:pt idx="74">
                  <c:v>641.02564102564099</c:v>
                </c:pt>
                <c:pt idx="75">
                  <c:v>638.56960408684552</c:v>
                </c:pt>
                <c:pt idx="76">
                  <c:v>637.75510204081627</c:v>
                </c:pt>
                <c:pt idx="77">
                  <c:v>637.14558776680474</c:v>
                </c:pt>
                <c:pt idx="78">
                  <c:v>671.59167226326383</c:v>
                </c:pt>
                <c:pt idx="79">
                  <c:v>671.59167226326383</c:v>
                </c:pt>
                <c:pt idx="80">
                  <c:v>675.44748395812223</c:v>
                </c:pt>
                <c:pt idx="81">
                  <c:v>674.76383265856953</c:v>
                </c:pt>
                <c:pt idx="82">
                  <c:v>682.5938566552901</c:v>
                </c:pt>
                <c:pt idx="83">
                  <c:v>682.5938566552901</c:v>
                </c:pt>
                <c:pt idx="84">
                  <c:v>682.36096895257594</c:v>
                </c:pt>
                <c:pt idx="85">
                  <c:v>680.96697310180468</c:v>
                </c:pt>
                <c:pt idx="86">
                  <c:v>680.73519400953035</c:v>
                </c:pt>
                <c:pt idx="87">
                  <c:v>686.34179821551129</c:v>
                </c:pt>
                <c:pt idx="88">
                  <c:v>685.40095956134337</c:v>
                </c:pt>
                <c:pt idx="89">
                  <c:v>687.04912401236686</c:v>
                </c:pt>
                <c:pt idx="90">
                  <c:v>687.28522336769754</c:v>
                </c:pt>
                <c:pt idx="91">
                  <c:v>690.13112491373363</c:v>
                </c:pt>
                <c:pt idx="92">
                  <c:v>691.32388524023509</c:v>
                </c:pt>
                <c:pt idx="93">
                  <c:v>690.60773480662988</c:v>
                </c:pt>
                <c:pt idx="94">
                  <c:v>693.00069300069299</c:v>
                </c:pt>
                <c:pt idx="95">
                  <c:v>696.62138627655872</c:v>
                </c:pt>
                <c:pt idx="96">
                  <c:v>711.74377224199293</c:v>
                </c:pt>
                <c:pt idx="97">
                  <c:v>711.23755334281657</c:v>
                </c:pt>
                <c:pt idx="98">
                  <c:v>712.75837491090522</c:v>
                </c:pt>
                <c:pt idx="99">
                  <c:v>715.81961345740876</c:v>
                </c:pt>
                <c:pt idx="100">
                  <c:v>722.28241242325737</c:v>
                </c:pt>
                <c:pt idx="101">
                  <c:v>724.90032620514683</c:v>
                </c:pt>
                <c:pt idx="102">
                  <c:v>724.11296162201302</c:v>
                </c:pt>
                <c:pt idx="103">
                  <c:v>723.85088671733627</c:v>
                </c:pt>
                <c:pt idx="104">
                  <c:v>721.50072150072151</c:v>
                </c:pt>
                <c:pt idx="105">
                  <c:v>739.37153419593346</c:v>
                </c:pt>
                <c:pt idx="106">
                  <c:v>738.8252678241596</c:v>
                </c:pt>
                <c:pt idx="107">
                  <c:v>739.64497041420123</c:v>
                </c:pt>
                <c:pt idx="108">
                  <c:v>736.37702503681874</c:v>
                </c:pt>
                <c:pt idx="109">
                  <c:v>736.91967575534272</c:v>
                </c:pt>
                <c:pt idx="110">
                  <c:v>741.56470152020756</c:v>
                </c:pt>
                <c:pt idx="111">
                  <c:v>744.32452549311506</c:v>
                </c:pt>
                <c:pt idx="112">
                  <c:v>741.28984432913273</c:v>
                </c:pt>
                <c:pt idx="113">
                  <c:v>741.83976261127589</c:v>
                </c:pt>
                <c:pt idx="114">
                  <c:v>738.00738007380073</c:v>
                </c:pt>
                <c:pt idx="115">
                  <c:v>742.3904974016333</c:v>
                </c:pt>
                <c:pt idx="116">
                  <c:v>744.60163812360395</c:v>
                </c:pt>
                <c:pt idx="117">
                  <c:v>743.77091855708443</c:v>
                </c:pt>
                <c:pt idx="118">
                  <c:v>739.37153419593346</c:v>
                </c:pt>
                <c:pt idx="119">
                  <c:v>736.91967575534272</c:v>
                </c:pt>
                <c:pt idx="120">
                  <c:v>730.46018991964934</c:v>
                </c:pt>
                <c:pt idx="121">
                  <c:v>736.91967575534272</c:v>
                </c:pt>
                <c:pt idx="122">
                  <c:v>733.13782991202334</c:v>
                </c:pt>
                <c:pt idx="123">
                  <c:v>732.33247894544127</c:v>
                </c:pt>
                <c:pt idx="124">
                  <c:v>723.85088671733627</c:v>
                </c:pt>
                <c:pt idx="125">
                  <c:v>723.06579898770781</c:v>
                </c:pt>
                <c:pt idx="126">
                  <c:v>719.68333933069448</c:v>
                </c:pt>
                <c:pt idx="127">
                  <c:v>716.84587813620067</c:v>
                </c:pt>
                <c:pt idx="128">
                  <c:v>730.19350127783866</c:v>
                </c:pt>
                <c:pt idx="129">
                  <c:v>733.6757153338225</c:v>
                </c:pt>
                <c:pt idx="130">
                  <c:v>736.64825046040517</c:v>
                </c:pt>
                <c:pt idx="131">
                  <c:v>750.18754688672175</c:v>
                </c:pt>
                <c:pt idx="132">
                  <c:v>742.66617155588563</c:v>
                </c:pt>
                <c:pt idx="133">
                  <c:v>738.8252678241596</c:v>
                </c:pt>
                <c:pt idx="134">
                  <c:v>736.91967575534272</c:v>
                </c:pt>
                <c:pt idx="135">
                  <c:v>732.6007326007325</c:v>
                </c:pt>
                <c:pt idx="136">
                  <c:v>735.56454578889293</c:v>
                </c:pt>
                <c:pt idx="137">
                  <c:v>733.94495412844026</c:v>
                </c:pt>
                <c:pt idx="138">
                  <c:v>732.33247894544127</c:v>
                </c:pt>
                <c:pt idx="139">
                  <c:v>742.11502782931359</c:v>
                </c:pt>
                <c:pt idx="140">
                  <c:v>747.94315632011967</c:v>
                </c:pt>
                <c:pt idx="141">
                  <c:v>749.34432371674791</c:v>
                </c:pt>
                <c:pt idx="142">
                  <c:v>750.75075075075074</c:v>
                </c:pt>
                <c:pt idx="143">
                  <c:v>754.43228970199925</c:v>
                </c:pt>
                <c:pt idx="144">
                  <c:v>750.18754688672175</c:v>
                </c:pt>
                <c:pt idx="145">
                  <c:v>747.10496824803886</c:v>
                </c:pt>
                <c:pt idx="146">
                  <c:v>743.77091855708443</c:v>
                </c:pt>
                <c:pt idx="147">
                  <c:v>738.55243722304272</c:v>
                </c:pt>
                <c:pt idx="148">
                  <c:v>742.3904974016333</c:v>
                </c:pt>
                <c:pt idx="149">
                  <c:v>743.77091855708443</c:v>
                </c:pt>
                <c:pt idx="150">
                  <c:v>746.5472191116088</c:v>
                </c:pt>
                <c:pt idx="151">
                  <c:v>746.26865671641781</c:v>
                </c:pt>
                <c:pt idx="152">
                  <c:v>748.22297044519269</c:v>
                </c:pt>
                <c:pt idx="153">
                  <c:v>749.06367041198507</c:v>
                </c:pt>
                <c:pt idx="154">
                  <c:v>752.72864132480242</c:v>
                </c:pt>
                <c:pt idx="155">
                  <c:v>757.86282682834417</c:v>
                </c:pt>
                <c:pt idx="156">
                  <c:v>751.31480090157777</c:v>
                </c:pt>
                <c:pt idx="157">
                  <c:v>750.75075075075074</c:v>
                </c:pt>
                <c:pt idx="158">
                  <c:v>754.71698113207549</c:v>
                </c:pt>
                <c:pt idx="159">
                  <c:v>751.31480090157777</c:v>
                </c:pt>
                <c:pt idx="160">
                  <c:v>753.29566854990594</c:v>
                </c:pt>
                <c:pt idx="161">
                  <c:v>756.14366729678636</c:v>
                </c:pt>
                <c:pt idx="162">
                  <c:v>756.14366729678636</c:v>
                </c:pt>
                <c:pt idx="163">
                  <c:v>764.23385555980133</c:v>
                </c:pt>
                <c:pt idx="164">
                  <c:v>874.89063867016625</c:v>
                </c:pt>
                <c:pt idx="165">
                  <c:v>856.16438356164394</c:v>
                </c:pt>
                <c:pt idx="166">
                  <c:v>874.50808919982512</c:v>
                </c:pt>
                <c:pt idx="167">
                  <c:v>913.65920511649153</c:v>
                </c:pt>
                <c:pt idx="168">
                  <c:v>928.50510677808734</c:v>
                </c:pt>
                <c:pt idx="169">
                  <c:v>967.11798839458402</c:v>
                </c:pt>
                <c:pt idx="170">
                  <c:v>987.16683119447202</c:v>
                </c:pt>
                <c:pt idx="171">
                  <c:v>938.96713615023475</c:v>
                </c:pt>
                <c:pt idx="172">
                  <c:v>923.36103416435833</c:v>
                </c:pt>
                <c:pt idx="173">
                  <c:v>908.6778736937755</c:v>
                </c:pt>
                <c:pt idx="174">
                  <c:v>928.07424593967528</c:v>
                </c:pt>
                <c:pt idx="175">
                  <c:v>956.02294455066919</c:v>
                </c:pt>
                <c:pt idx="176">
                  <c:v>975.6097560975611</c:v>
                </c:pt>
                <c:pt idx="177">
                  <c:v>968.99224806201551</c:v>
                </c:pt>
                <c:pt idx="178">
                  <c:v>994.53008453505709</c:v>
                </c:pt>
                <c:pt idx="179">
                  <c:v>988.63074641621347</c:v>
                </c:pt>
                <c:pt idx="180">
                  <c:v>974.18412079883103</c:v>
                </c:pt>
                <c:pt idx="181">
                  <c:v>985.22167487684737</c:v>
                </c:pt>
                <c:pt idx="182">
                  <c:v>963.39113680154139</c:v>
                </c:pt>
                <c:pt idx="183">
                  <c:v>958.6808551433229</c:v>
                </c:pt>
                <c:pt idx="184">
                  <c:v>969.08615175889133</c:v>
                </c:pt>
                <c:pt idx="185">
                  <c:v>993.44327438903247</c:v>
                </c:pt>
                <c:pt idx="186">
                  <c:v>999.60015993602553</c:v>
                </c:pt>
                <c:pt idx="187">
                  <c:v>1005.9350165979278</c:v>
                </c:pt>
                <c:pt idx="188">
                  <c:v>1005.6315366049879</c:v>
                </c:pt>
                <c:pt idx="189">
                  <c:v>1022.3903486351089</c:v>
                </c:pt>
                <c:pt idx="190">
                  <c:v>1029.8661174047375</c:v>
                </c:pt>
                <c:pt idx="191">
                  <c:v>1048.4378276368211</c:v>
                </c:pt>
                <c:pt idx="192">
                  <c:v>1056.6356720202873</c:v>
                </c:pt>
                <c:pt idx="193">
                  <c:v>1143.3798307797849</c:v>
                </c:pt>
                <c:pt idx="194">
                  <c:v>1236.7054167697256</c:v>
                </c:pt>
                <c:pt idx="195">
                  <c:v>1220.4051745179399</c:v>
                </c:pt>
                <c:pt idx="196">
                  <c:v>1163.6025133814287</c:v>
                </c:pt>
                <c:pt idx="197">
                  <c:v>1183.1519167061051</c:v>
                </c:pt>
                <c:pt idx="198">
                  <c:v>1149.1611123879568</c:v>
                </c:pt>
                <c:pt idx="199">
                  <c:v>1105.2166224580019</c:v>
                </c:pt>
                <c:pt idx="200">
                  <c:v>1132.8877308258752</c:v>
                </c:pt>
                <c:pt idx="201">
                  <c:v>1129.6882060551288</c:v>
                </c:pt>
                <c:pt idx="202">
                  <c:v>1111.7287381878823</c:v>
                </c:pt>
                <c:pt idx="203">
                  <c:v>1105.5831951354339</c:v>
                </c:pt>
                <c:pt idx="204">
                  <c:v>1072.8462611307798</c:v>
                </c:pt>
                <c:pt idx="205">
                  <c:v>1056.1892691170258</c:v>
                </c:pt>
                <c:pt idx="206">
                  <c:v>1063.1511800978099</c:v>
                </c:pt>
                <c:pt idx="207">
                  <c:v>1022.1813349688235</c:v>
                </c:pt>
                <c:pt idx="208">
                  <c:v>1009.6930533117934</c:v>
                </c:pt>
                <c:pt idx="209">
                  <c:v>1007.4551682450131</c:v>
                </c:pt>
                <c:pt idx="210">
                  <c:v>1033.8054378166028</c:v>
                </c:pt>
                <c:pt idx="211">
                  <c:v>1021.346134204882</c:v>
                </c:pt>
                <c:pt idx="212">
                  <c:v>998.70168780585232</c:v>
                </c:pt>
                <c:pt idx="213">
                  <c:v>1001.2014417300761</c:v>
                </c:pt>
                <c:pt idx="214">
                  <c:v>986.29056119932932</c:v>
                </c:pt>
                <c:pt idx="215">
                  <c:v>982.89758207194802</c:v>
                </c:pt>
                <c:pt idx="216">
                  <c:v>987.06939097818588</c:v>
                </c:pt>
                <c:pt idx="217">
                  <c:v>996.61152082918068</c:v>
                </c:pt>
                <c:pt idx="218">
                  <c:v>998.20323417847862</c:v>
                </c:pt>
                <c:pt idx="219">
                  <c:v>991.37503717656398</c:v>
                </c:pt>
                <c:pt idx="220">
                  <c:v>993.54197714853456</c:v>
                </c:pt>
                <c:pt idx="221">
                  <c:v>976.18117922686451</c:v>
                </c:pt>
                <c:pt idx="222">
                  <c:v>976.18117922686451</c:v>
                </c:pt>
                <c:pt idx="223">
                  <c:v>978.85669537979641</c:v>
                </c:pt>
                <c:pt idx="224">
                  <c:v>977.42156191965603</c:v>
                </c:pt>
                <c:pt idx="225">
                  <c:v>981.16169544740956</c:v>
                </c:pt>
                <c:pt idx="226">
                  <c:v>979.52786756783235</c:v>
                </c:pt>
                <c:pt idx="227">
                  <c:v>982.60784121057281</c:v>
                </c:pt>
                <c:pt idx="228">
                  <c:v>986.58247829518541</c:v>
                </c:pt>
                <c:pt idx="229">
                  <c:v>985.41584548679555</c:v>
                </c:pt>
                <c:pt idx="230">
                  <c:v>985.51295949541736</c:v>
                </c:pt>
                <c:pt idx="231">
                  <c:v>987.16683119447202</c:v>
                </c:pt>
                <c:pt idx="232">
                  <c:v>985.51295949541736</c:v>
                </c:pt>
                <c:pt idx="233">
                  <c:v>985.12461826421054</c:v>
                </c:pt>
                <c:pt idx="234">
                  <c:v>986.58247829518541</c:v>
                </c:pt>
                <c:pt idx="235">
                  <c:v>988.2399446585631</c:v>
                </c:pt>
                <c:pt idx="236">
                  <c:v>988.4353069091627</c:v>
                </c:pt>
                <c:pt idx="237">
                  <c:v>989.31539374752674</c:v>
                </c:pt>
                <c:pt idx="238">
                  <c:v>990.00099000098999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0F4-4500-A6B5-FEE37891DA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76824128"/>
        <c:axId val="376824456"/>
      </c:lineChart>
      <c:catAx>
        <c:axId val="376824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76824456"/>
        <c:crosses val="autoZero"/>
        <c:auto val="1"/>
        <c:lblAlgn val="ctr"/>
        <c:lblOffset val="100"/>
        <c:tickLblSkip val="12"/>
        <c:noMultiLvlLbl val="0"/>
      </c:catAx>
      <c:valAx>
        <c:axId val="376824456"/>
        <c:scaling>
          <c:orientation val="minMax"/>
          <c:min val="400"/>
        </c:scaling>
        <c:delete val="0"/>
        <c:axPos val="l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76824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0.05192</cdr:x>
      <cdr:y>0.83708</cdr:y>
    </cdr:from>
    <cdr:to>
      <cdr:x>0.07563</cdr:x>
      <cdr:y>0.83708</cdr:y>
    </cdr:to>
    <cdr:cxnSp macro="">
      <cdr:nvCxnSpPr>
        <cdr:cNvPr id="3" name="Gerader Verbinder 2">
          <a:extLst xmlns:a="http://schemas.openxmlformats.org/drawingml/2006/main">
            <a:ext uri="{FF2B5EF4-FFF2-40B4-BE49-F238E27FC236}">
              <a16:creationId xmlns:a16="http://schemas.microsoft.com/office/drawing/2014/main" id="{C6E5C1FD-D4AF-4C1F-B1ED-EE8809B8F2CE}"/>
            </a:ext>
          </a:extLst>
        </cdr:cNvPr>
        <cdr:cNvCxnSpPr/>
      </cdr:nvCxnSpPr>
      <cdr:spPr>
        <a:xfrm xmlns:a="http://schemas.openxmlformats.org/drawingml/2006/main" flipV="1">
          <a:off x="429895" y="4218876"/>
          <a:ext cx="196318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0.05033</cdr:x>
      <cdr:y>0.90331</cdr:y>
    </cdr:from>
    <cdr:to>
      <cdr:x>0.07404</cdr:x>
      <cdr:y>0.90331</cdr:y>
    </cdr:to>
    <cdr:cxnSp macro="">
      <cdr:nvCxnSpPr>
        <cdr:cNvPr id="4" name="Gerader Verbinder 3">
          <a:extLst xmlns:a="http://schemas.openxmlformats.org/drawingml/2006/main">
            <a:ext uri="{FF2B5EF4-FFF2-40B4-BE49-F238E27FC236}">
              <a16:creationId xmlns:a16="http://schemas.microsoft.com/office/drawing/2014/main" id="{81C3D286-ECC3-4A06-92E6-4D9529359832}"/>
            </a:ext>
          </a:extLst>
        </cdr:cNvPr>
        <cdr:cNvCxnSpPr/>
      </cdr:nvCxnSpPr>
      <cdr:spPr>
        <a:xfrm xmlns:a="http://schemas.openxmlformats.org/drawingml/2006/main" flipV="1">
          <a:off x="416718" y="4552707"/>
          <a:ext cx="196318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0.07773</cdr:x>
      <cdr:y>0.81833</cdr:y>
    </cdr:from>
    <cdr:to>
      <cdr:x>0.15165</cdr:x>
      <cdr:y>0.81833</cdr:y>
    </cdr:to>
    <cdr:cxnSp macro="">
      <cdr:nvCxnSpPr>
        <cdr:cNvPr id="5" name="Gerader Verbinder 4">
          <a:extLst xmlns:a="http://schemas.openxmlformats.org/drawingml/2006/main">
            <a:ext uri="{FF2B5EF4-FFF2-40B4-BE49-F238E27FC236}">
              <a16:creationId xmlns:a16="http://schemas.microsoft.com/office/drawing/2014/main" id="{02564AC9-B792-4A27-B706-494B40FBDB31}"/>
            </a:ext>
          </a:extLst>
        </cdr:cNvPr>
        <cdr:cNvCxnSpPr/>
      </cdr:nvCxnSpPr>
      <cdr:spPr>
        <a:xfrm xmlns:a="http://schemas.openxmlformats.org/drawingml/2006/main" flipV="1">
          <a:off x="643634" y="4124408"/>
          <a:ext cx="612000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0.07935</cdr:x>
      <cdr:y>0.89019</cdr:y>
    </cdr:from>
    <cdr:to>
      <cdr:x>0.15326</cdr:x>
      <cdr:y>0.89019</cdr:y>
    </cdr:to>
    <cdr:cxnSp macro="">
      <cdr:nvCxnSpPr>
        <cdr:cNvPr id="7" name="Gerader Verbinder 6">
          <a:extLst xmlns:a="http://schemas.openxmlformats.org/drawingml/2006/main">
            <a:ext uri="{FF2B5EF4-FFF2-40B4-BE49-F238E27FC236}">
              <a16:creationId xmlns:a16="http://schemas.microsoft.com/office/drawing/2014/main" id="{EABD36A0-A5D8-48A2-8BD2-4E6183DDB851}"/>
            </a:ext>
          </a:extLst>
        </cdr:cNvPr>
        <cdr:cNvCxnSpPr/>
      </cdr:nvCxnSpPr>
      <cdr:spPr>
        <a:xfrm xmlns:a="http://schemas.openxmlformats.org/drawingml/2006/main" flipV="1">
          <a:off x="657008" y="4486553"/>
          <a:ext cx="612000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0.15238</cdr:x>
      <cdr:y>0.78857</cdr:y>
    </cdr:from>
    <cdr:to>
      <cdr:x>0.17609</cdr:x>
      <cdr:y>0.78857</cdr:y>
    </cdr:to>
    <cdr:cxnSp macro="">
      <cdr:nvCxnSpPr>
        <cdr:cNvPr id="8" name="Gerader Verbinder 7">
          <a:extLst xmlns:a="http://schemas.openxmlformats.org/drawingml/2006/main">
            <a:ext uri="{FF2B5EF4-FFF2-40B4-BE49-F238E27FC236}">
              <a16:creationId xmlns:a16="http://schemas.microsoft.com/office/drawing/2014/main" id="{1CA7644C-3381-4499-B67D-970697D00C98}"/>
            </a:ext>
          </a:extLst>
        </cdr:cNvPr>
        <cdr:cNvCxnSpPr/>
      </cdr:nvCxnSpPr>
      <cdr:spPr>
        <a:xfrm xmlns:a="http://schemas.openxmlformats.org/drawingml/2006/main" flipV="1">
          <a:off x="1261745" y="3974401"/>
          <a:ext cx="196318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0.15277</cdr:x>
      <cdr:y>0.85913</cdr:y>
    </cdr:from>
    <cdr:to>
      <cdr:x>0.17648</cdr:x>
      <cdr:y>0.85913</cdr:y>
    </cdr:to>
    <cdr:cxnSp macro="">
      <cdr:nvCxnSpPr>
        <cdr:cNvPr id="9" name="Gerader Verbinder 8">
          <a:extLst xmlns:a="http://schemas.openxmlformats.org/drawingml/2006/main">
            <a:ext uri="{FF2B5EF4-FFF2-40B4-BE49-F238E27FC236}">
              <a16:creationId xmlns:a16="http://schemas.microsoft.com/office/drawing/2014/main" id="{A2236313-256E-4CF8-AD43-BEACD59D1718}"/>
            </a:ext>
          </a:extLst>
        </cdr:cNvPr>
        <cdr:cNvCxnSpPr/>
      </cdr:nvCxnSpPr>
      <cdr:spPr>
        <a:xfrm xmlns:a="http://schemas.openxmlformats.org/drawingml/2006/main" flipV="1">
          <a:off x="1264920" y="4330001"/>
          <a:ext cx="196318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0.17923</cdr:x>
      <cdr:y>0.74573</cdr:y>
    </cdr:from>
    <cdr:to>
      <cdr:x>0.20294</cdr:x>
      <cdr:y>0.74573</cdr:y>
    </cdr:to>
    <cdr:cxnSp macro="">
      <cdr:nvCxnSpPr>
        <cdr:cNvPr id="10" name="Gerader Verbinder 9">
          <a:extLst xmlns:a="http://schemas.openxmlformats.org/drawingml/2006/main">
            <a:ext uri="{FF2B5EF4-FFF2-40B4-BE49-F238E27FC236}">
              <a16:creationId xmlns:a16="http://schemas.microsoft.com/office/drawing/2014/main" id="{B391ECF2-A2FC-4820-A656-D021F8A7D53A}"/>
            </a:ext>
          </a:extLst>
        </cdr:cNvPr>
        <cdr:cNvCxnSpPr/>
      </cdr:nvCxnSpPr>
      <cdr:spPr>
        <a:xfrm xmlns:a="http://schemas.openxmlformats.org/drawingml/2006/main" flipV="1">
          <a:off x="1483995" y="3758501"/>
          <a:ext cx="196318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0.18191</cdr:x>
      <cdr:y>0.82196</cdr:y>
    </cdr:from>
    <cdr:to>
      <cdr:x>0.20562</cdr:x>
      <cdr:y>0.82196</cdr:y>
    </cdr:to>
    <cdr:cxnSp macro="">
      <cdr:nvCxnSpPr>
        <cdr:cNvPr id="11" name="Gerader Verbinder 10">
          <a:extLst xmlns:a="http://schemas.openxmlformats.org/drawingml/2006/main">
            <a:ext uri="{FF2B5EF4-FFF2-40B4-BE49-F238E27FC236}">
              <a16:creationId xmlns:a16="http://schemas.microsoft.com/office/drawing/2014/main" id="{C3851CE3-0872-4C25-96BD-A36DAAE80B8B}"/>
            </a:ext>
          </a:extLst>
        </cdr:cNvPr>
        <cdr:cNvCxnSpPr/>
      </cdr:nvCxnSpPr>
      <cdr:spPr>
        <a:xfrm xmlns:a="http://schemas.openxmlformats.org/drawingml/2006/main" flipV="1">
          <a:off x="1506220" y="4142676"/>
          <a:ext cx="196318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0.20952</cdr:x>
      <cdr:y>0.70857</cdr:y>
    </cdr:from>
    <cdr:to>
      <cdr:x>0.23323</cdr:x>
      <cdr:y>0.70857</cdr:y>
    </cdr:to>
    <cdr:cxnSp macro="">
      <cdr:nvCxnSpPr>
        <cdr:cNvPr id="12" name="Gerader Verbinder 11">
          <a:extLst xmlns:a="http://schemas.openxmlformats.org/drawingml/2006/main">
            <a:ext uri="{FF2B5EF4-FFF2-40B4-BE49-F238E27FC236}">
              <a16:creationId xmlns:a16="http://schemas.microsoft.com/office/drawing/2014/main" id="{92BF208D-21E4-4837-B1EA-25793BEAFDC9}"/>
            </a:ext>
          </a:extLst>
        </cdr:cNvPr>
        <cdr:cNvCxnSpPr/>
      </cdr:nvCxnSpPr>
      <cdr:spPr>
        <a:xfrm xmlns:a="http://schemas.openxmlformats.org/drawingml/2006/main" flipV="1">
          <a:off x="1734820" y="3571176"/>
          <a:ext cx="196318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0.21105</cdr:x>
      <cdr:y>0.78857</cdr:y>
    </cdr:from>
    <cdr:to>
      <cdr:x>0.23476</cdr:x>
      <cdr:y>0.78857</cdr:y>
    </cdr:to>
    <cdr:cxnSp macro="">
      <cdr:nvCxnSpPr>
        <cdr:cNvPr id="13" name="Gerader Verbinder 12">
          <a:extLst xmlns:a="http://schemas.openxmlformats.org/drawingml/2006/main">
            <a:ext uri="{FF2B5EF4-FFF2-40B4-BE49-F238E27FC236}">
              <a16:creationId xmlns:a16="http://schemas.microsoft.com/office/drawing/2014/main" id="{3E6B0332-606A-4C43-A16F-8E5E6E9F2D9E}"/>
            </a:ext>
          </a:extLst>
        </cdr:cNvPr>
        <cdr:cNvCxnSpPr/>
      </cdr:nvCxnSpPr>
      <cdr:spPr>
        <a:xfrm xmlns:a="http://schemas.openxmlformats.org/drawingml/2006/main" flipV="1">
          <a:off x="1747520" y="3974401"/>
          <a:ext cx="196318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0.23636</cdr:x>
      <cdr:y>0.66524</cdr:y>
    </cdr:from>
    <cdr:to>
      <cdr:x>0.35201</cdr:x>
      <cdr:y>0.66524</cdr:y>
    </cdr:to>
    <cdr:cxnSp macro="">
      <cdr:nvCxnSpPr>
        <cdr:cNvPr id="14" name="Gerader Verbinder 13">
          <a:extLst xmlns:a="http://schemas.openxmlformats.org/drawingml/2006/main">
            <a:ext uri="{FF2B5EF4-FFF2-40B4-BE49-F238E27FC236}">
              <a16:creationId xmlns:a16="http://schemas.microsoft.com/office/drawing/2014/main" id="{22077CBD-7966-4D5F-92BF-A3B5580F9FBD}"/>
            </a:ext>
          </a:extLst>
        </cdr:cNvPr>
        <cdr:cNvCxnSpPr/>
      </cdr:nvCxnSpPr>
      <cdr:spPr>
        <a:xfrm xmlns:a="http://schemas.openxmlformats.org/drawingml/2006/main" flipV="1">
          <a:off x="1957070" y="3352800"/>
          <a:ext cx="957582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0.24135</cdr:x>
      <cdr:y>0.75217</cdr:y>
    </cdr:from>
    <cdr:to>
      <cdr:x>0.357</cdr:x>
      <cdr:y>0.75217</cdr:y>
    </cdr:to>
    <cdr:cxnSp macro="">
      <cdr:nvCxnSpPr>
        <cdr:cNvPr id="17" name="Gerader Verbinder 16">
          <a:extLst xmlns:a="http://schemas.openxmlformats.org/drawingml/2006/main">
            <a:ext uri="{FF2B5EF4-FFF2-40B4-BE49-F238E27FC236}">
              <a16:creationId xmlns:a16="http://schemas.microsoft.com/office/drawing/2014/main" id="{78AF2B73-52FF-4F08-82B6-E2A8192BD293}"/>
            </a:ext>
          </a:extLst>
        </cdr:cNvPr>
        <cdr:cNvCxnSpPr/>
      </cdr:nvCxnSpPr>
      <cdr:spPr>
        <a:xfrm xmlns:a="http://schemas.openxmlformats.org/drawingml/2006/main" flipV="1">
          <a:off x="1998345" y="3790950"/>
          <a:ext cx="957600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0.35485</cdr:x>
      <cdr:y>0.61421</cdr:y>
    </cdr:from>
    <cdr:to>
      <cdr:x>0.41873</cdr:x>
      <cdr:y>0.61421</cdr:y>
    </cdr:to>
    <cdr:cxnSp macro="">
      <cdr:nvCxnSpPr>
        <cdr:cNvPr id="19" name="Gerader Verbinder 18">
          <a:extLst xmlns:a="http://schemas.openxmlformats.org/drawingml/2006/main">
            <a:ext uri="{FF2B5EF4-FFF2-40B4-BE49-F238E27FC236}">
              <a16:creationId xmlns:a16="http://schemas.microsoft.com/office/drawing/2014/main" id="{075591C6-1535-4A08-87BC-A0E2E394A6DB}"/>
            </a:ext>
          </a:extLst>
        </cdr:cNvPr>
        <cdr:cNvCxnSpPr/>
      </cdr:nvCxnSpPr>
      <cdr:spPr>
        <a:xfrm xmlns:a="http://schemas.openxmlformats.org/drawingml/2006/main" flipV="1">
          <a:off x="2938145" y="3095625"/>
          <a:ext cx="528957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0.35582</cdr:x>
      <cdr:y>0.69238</cdr:y>
    </cdr:from>
    <cdr:to>
      <cdr:x>0.41973</cdr:x>
      <cdr:y>0.69238</cdr:y>
    </cdr:to>
    <cdr:cxnSp macro="">
      <cdr:nvCxnSpPr>
        <cdr:cNvPr id="21" name="Gerader Verbinder 20">
          <a:extLst xmlns:a="http://schemas.openxmlformats.org/drawingml/2006/main">
            <a:ext uri="{FF2B5EF4-FFF2-40B4-BE49-F238E27FC236}">
              <a16:creationId xmlns:a16="http://schemas.microsoft.com/office/drawing/2014/main" id="{7237135A-216B-4F84-B642-B4B9C4684E0C}"/>
            </a:ext>
          </a:extLst>
        </cdr:cNvPr>
        <cdr:cNvCxnSpPr/>
      </cdr:nvCxnSpPr>
      <cdr:spPr>
        <a:xfrm xmlns:a="http://schemas.openxmlformats.org/drawingml/2006/main" flipV="1">
          <a:off x="2946183" y="3489603"/>
          <a:ext cx="529200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0.41947</cdr:x>
      <cdr:y>0.66466</cdr:y>
    </cdr:from>
    <cdr:to>
      <cdr:x>0.4586</cdr:x>
      <cdr:y>0.66466</cdr:y>
    </cdr:to>
    <cdr:cxnSp macro="">
      <cdr:nvCxnSpPr>
        <cdr:cNvPr id="22" name="Gerader Verbinder 21">
          <a:extLst xmlns:a="http://schemas.openxmlformats.org/drawingml/2006/main">
            <a:ext uri="{FF2B5EF4-FFF2-40B4-BE49-F238E27FC236}">
              <a16:creationId xmlns:a16="http://schemas.microsoft.com/office/drawing/2014/main" id="{B908ADD8-A898-42F8-A2BD-C3F5C04CF581}"/>
            </a:ext>
          </a:extLst>
        </cdr:cNvPr>
        <cdr:cNvCxnSpPr/>
      </cdr:nvCxnSpPr>
      <cdr:spPr>
        <a:xfrm xmlns:a="http://schemas.openxmlformats.org/drawingml/2006/main" flipV="1">
          <a:off x="3473233" y="3349903"/>
          <a:ext cx="324000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0.4162</cdr:x>
      <cdr:y>0.57893</cdr:y>
    </cdr:from>
    <cdr:to>
      <cdr:x>0.45533</cdr:x>
      <cdr:y>0.57893</cdr:y>
    </cdr:to>
    <cdr:cxnSp macro="">
      <cdr:nvCxnSpPr>
        <cdr:cNvPr id="23" name="Gerader Verbinder 22">
          <a:extLst xmlns:a="http://schemas.openxmlformats.org/drawingml/2006/main">
            <a:ext uri="{FF2B5EF4-FFF2-40B4-BE49-F238E27FC236}">
              <a16:creationId xmlns:a16="http://schemas.microsoft.com/office/drawing/2014/main" id="{0BD53FE9-5748-46BD-A6D5-4DDEBB59EB52}"/>
            </a:ext>
          </a:extLst>
        </cdr:cNvPr>
        <cdr:cNvCxnSpPr/>
      </cdr:nvCxnSpPr>
      <cdr:spPr>
        <a:xfrm xmlns:a="http://schemas.openxmlformats.org/drawingml/2006/main" flipV="1">
          <a:off x="3446145" y="2917825"/>
          <a:ext cx="324000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0.45915</cdr:x>
      <cdr:y>0.55122</cdr:y>
    </cdr:from>
    <cdr:to>
      <cdr:x>0.68677</cdr:x>
      <cdr:y>0.55122</cdr:y>
    </cdr:to>
    <cdr:cxnSp macro="">
      <cdr:nvCxnSpPr>
        <cdr:cNvPr id="24" name="Gerader Verbinder 23">
          <a:extLst xmlns:a="http://schemas.openxmlformats.org/drawingml/2006/main">
            <a:ext uri="{FF2B5EF4-FFF2-40B4-BE49-F238E27FC236}">
              <a16:creationId xmlns:a16="http://schemas.microsoft.com/office/drawing/2014/main" id="{E024EA7D-3E88-4D83-8B2A-A99B6793A547}"/>
            </a:ext>
          </a:extLst>
        </cdr:cNvPr>
        <cdr:cNvCxnSpPr/>
      </cdr:nvCxnSpPr>
      <cdr:spPr>
        <a:xfrm xmlns:a="http://schemas.openxmlformats.org/drawingml/2006/main">
          <a:off x="3801745" y="2778125"/>
          <a:ext cx="1884682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0.46357</cdr:x>
      <cdr:y>0.63878</cdr:y>
    </cdr:from>
    <cdr:to>
      <cdr:x>0.55678</cdr:x>
      <cdr:y>0.63878</cdr:y>
    </cdr:to>
    <cdr:cxnSp macro="">
      <cdr:nvCxnSpPr>
        <cdr:cNvPr id="26" name="Gerader Verbinder 25">
          <a:extLst xmlns:a="http://schemas.openxmlformats.org/drawingml/2006/main">
            <a:ext uri="{FF2B5EF4-FFF2-40B4-BE49-F238E27FC236}">
              <a16:creationId xmlns:a16="http://schemas.microsoft.com/office/drawing/2014/main" id="{34073244-1149-4DE1-B9EB-BABC457A8240}"/>
            </a:ext>
          </a:extLst>
        </cdr:cNvPr>
        <cdr:cNvCxnSpPr/>
      </cdr:nvCxnSpPr>
      <cdr:spPr>
        <a:xfrm xmlns:a="http://schemas.openxmlformats.org/drawingml/2006/main" flipV="1">
          <a:off x="3838358" y="3219450"/>
          <a:ext cx="771744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0.5602</cdr:x>
      <cdr:y>0.5972</cdr:y>
    </cdr:from>
    <cdr:to>
      <cdr:x>0.69022</cdr:x>
      <cdr:y>0.5972</cdr:y>
    </cdr:to>
    <cdr:cxnSp macro="">
      <cdr:nvCxnSpPr>
        <cdr:cNvPr id="28" name="Gerader Verbinder 27">
          <a:extLst xmlns:a="http://schemas.openxmlformats.org/drawingml/2006/main">
            <a:ext uri="{FF2B5EF4-FFF2-40B4-BE49-F238E27FC236}">
              <a16:creationId xmlns:a16="http://schemas.microsoft.com/office/drawing/2014/main" id="{34073244-1149-4DE1-B9EB-BABC457A8240}"/>
            </a:ext>
          </a:extLst>
        </cdr:cNvPr>
        <cdr:cNvCxnSpPr/>
      </cdr:nvCxnSpPr>
      <cdr:spPr>
        <a:xfrm xmlns:a="http://schemas.openxmlformats.org/drawingml/2006/main" flipV="1">
          <a:off x="4638458" y="3009900"/>
          <a:ext cx="1076544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0.07991</cdr:x>
      <cdr:y>0.82021</cdr:y>
    </cdr:from>
    <cdr:to>
      <cdr:x>0.07991</cdr:x>
      <cdr:y>0.83878</cdr:y>
    </cdr:to>
    <cdr:cxnSp macro="">
      <cdr:nvCxnSpPr>
        <cdr:cNvPr id="30" name="Gerader Verbinder 29">
          <a:extLst xmlns:a="http://schemas.openxmlformats.org/drawingml/2006/main">
            <a:ext uri="{FF2B5EF4-FFF2-40B4-BE49-F238E27FC236}">
              <a16:creationId xmlns:a16="http://schemas.microsoft.com/office/drawing/2014/main" id="{18A055A8-1574-4C79-ADB9-8FBACC40710E}"/>
            </a:ext>
          </a:extLst>
        </cdr:cNvPr>
        <cdr:cNvCxnSpPr/>
      </cdr:nvCxnSpPr>
      <cdr:spPr>
        <a:xfrm xmlns:a="http://schemas.openxmlformats.org/drawingml/2006/main" flipV="1">
          <a:off x="661670" y="4133850"/>
          <a:ext cx="0" cy="9360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0.15047</cdr:x>
      <cdr:y>0.78619</cdr:y>
    </cdr:from>
    <cdr:to>
      <cdr:x>0.15047</cdr:x>
      <cdr:y>0.81476</cdr:y>
    </cdr:to>
    <cdr:cxnSp macro="">
      <cdr:nvCxnSpPr>
        <cdr:cNvPr id="32" name="Gerader Verbinder 31">
          <a:extLst xmlns:a="http://schemas.openxmlformats.org/drawingml/2006/main">
            <a:ext uri="{FF2B5EF4-FFF2-40B4-BE49-F238E27FC236}">
              <a16:creationId xmlns:a16="http://schemas.microsoft.com/office/drawing/2014/main" id="{C905695D-B655-434E-8CAF-CA6712F8B5A9}"/>
            </a:ext>
          </a:extLst>
        </cdr:cNvPr>
        <cdr:cNvCxnSpPr/>
      </cdr:nvCxnSpPr>
      <cdr:spPr>
        <a:xfrm xmlns:a="http://schemas.openxmlformats.org/drawingml/2006/main" flipH="1">
          <a:off x="1245870" y="3962400"/>
          <a:ext cx="0" cy="14400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0.17846</cdr:x>
      <cdr:y>0.74902</cdr:y>
    </cdr:from>
    <cdr:to>
      <cdr:x>0.17846</cdr:x>
      <cdr:y>0.78831</cdr:y>
    </cdr:to>
    <cdr:cxnSp macro="">
      <cdr:nvCxnSpPr>
        <cdr:cNvPr id="34" name="Gerader Verbinder 33">
          <a:extLst xmlns:a="http://schemas.openxmlformats.org/drawingml/2006/main">
            <a:ext uri="{FF2B5EF4-FFF2-40B4-BE49-F238E27FC236}">
              <a16:creationId xmlns:a16="http://schemas.microsoft.com/office/drawing/2014/main" id="{1BEAA7A6-090C-430B-B33F-66CC86D11FCC}"/>
            </a:ext>
          </a:extLst>
        </cdr:cNvPr>
        <cdr:cNvCxnSpPr/>
      </cdr:nvCxnSpPr>
      <cdr:spPr>
        <a:xfrm xmlns:a="http://schemas.openxmlformats.org/drawingml/2006/main" flipH="1">
          <a:off x="1477645" y="3775075"/>
          <a:ext cx="0" cy="19800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0.20875</cdr:x>
      <cdr:y>0.71186</cdr:y>
    </cdr:from>
    <cdr:to>
      <cdr:x>0.20875</cdr:x>
      <cdr:y>0.74757</cdr:y>
    </cdr:to>
    <cdr:cxnSp macro="">
      <cdr:nvCxnSpPr>
        <cdr:cNvPr id="35" name="Gerader Verbinder 34">
          <a:extLst xmlns:a="http://schemas.openxmlformats.org/drawingml/2006/main">
            <a:ext uri="{FF2B5EF4-FFF2-40B4-BE49-F238E27FC236}">
              <a16:creationId xmlns:a16="http://schemas.microsoft.com/office/drawing/2014/main" id="{6B4A1BCC-E0B5-4F3A-AA43-798A19317A68}"/>
            </a:ext>
          </a:extLst>
        </cdr:cNvPr>
        <cdr:cNvCxnSpPr/>
      </cdr:nvCxnSpPr>
      <cdr:spPr>
        <a:xfrm xmlns:a="http://schemas.openxmlformats.org/drawingml/2006/main" flipH="1">
          <a:off x="1728470" y="3587750"/>
          <a:ext cx="0" cy="18000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0.23521</cdr:x>
      <cdr:y>0.66461</cdr:y>
    </cdr:from>
    <cdr:to>
      <cdr:x>0.23521</cdr:x>
      <cdr:y>0.70389</cdr:y>
    </cdr:to>
    <cdr:cxnSp macro="">
      <cdr:nvCxnSpPr>
        <cdr:cNvPr id="36" name="Gerader Verbinder 35">
          <a:extLst xmlns:a="http://schemas.openxmlformats.org/drawingml/2006/main">
            <a:ext uri="{FF2B5EF4-FFF2-40B4-BE49-F238E27FC236}">
              <a16:creationId xmlns:a16="http://schemas.microsoft.com/office/drawing/2014/main" id="{6B4A1BCC-E0B5-4F3A-AA43-798A19317A68}"/>
            </a:ext>
          </a:extLst>
        </cdr:cNvPr>
        <cdr:cNvCxnSpPr/>
      </cdr:nvCxnSpPr>
      <cdr:spPr>
        <a:xfrm xmlns:a="http://schemas.openxmlformats.org/drawingml/2006/main" flipH="1">
          <a:off x="1947545" y="3349625"/>
          <a:ext cx="0" cy="19800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0.3537</cdr:x>
      <cdr:y>0.61169</cdr:y>
    </cdr:from>
    <cdr:to>
      <cdr:x>0.3537</cdr:x>
      <cdr:y>0.66169</cdr:y>
    </cdr:to>
    <cdr:cxnSp macro="">
      <cdr:nvCxnSpPr>
        <cdr:cNvPr id="37" name="Gerader Verbinder 36">
          <a:extLst xmlns:a="http://schemas.openxmlformats.org/drawingml/2006/main">
            <a:ext uri="{FF2B5EF4-FFF2-40B4-BE49-F238E27FC236}">
              <a16:creationId xmlns:a16="http://schemas.microsoft.com/office/drawing/2014/main" id="{6B4A1BCC-E0B5-4F3A-AA43-798A19317A68}"/>
            </a:ext>
          </a:extLst>
        </cdr:cNvPr>
        <cdr:cNvCxnSpPr/>
      </cdr:nvCxnSpPr>
      <cdr:spPr>
        <a:xfrm xmlns:a="http://schemas.openxmlformats.org/drawingml/2006/main" flipH="1">
          <a:off x="2928620" y="3082925"/>
          <a:ext cx="0" cy="25200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0.41658</cdr:x>
      <cdr:y>0.58082</cdr:y>
    </cdr:from>
    <cdr:to>
      <cdr:x>0.41658</cdr:x>
      <cdr:y>0.60939</cdr:y>
    </cdr:to>
    <cdr:cxnSp macro="">
      <cdr:nvCxnSpPr>
        <cdr:cNvPr id="38" name="Gerader Verbinder 37">
          <a:extLst xmlns:a="http://schemas.openxmlformats.org/drawingml/2006/main">
            <a:ext uri="{FF2B5EF4-FFF2-40B4-BE49-F238E27FC236}">
              <a16:creationId xmlns:a16="http://schemas.microsoft.com/office/drawing/2014/main" id="{EDA8225B-A9F4-47D3-871E-821F1EC6A693}"/>
            </a:ext>
          </a:extLst>
        </cdr:cNvPr>
        <cdr:cNvCxnSpPr/>
      </cdr:nvCxnSpPr>
      <cdr:spPr>
        <a:xfrm xmlns:a="http://schemas.openxmlformats.org/drawingml/2006/main" flipH="1">
          <a:off x="3449320" y="2927350"/>
          <a:ext cx="0" cy="14400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0.45685</cdr:x>
      <cdr:y>0.55248</cdr:y>
    </cdr:from>
    <cdr:to>
      <cdr:x>0.45685</cdr:x>
      <cdr:y>0.58105</cdr:y>
    </cdr:to>
    <cdr:cxnSp macro="">
      <cdr:nvCxnSpPr>
        <cdr:cNvPr id="39" name="Gerader Verbinder 38">
          <a:extLst xmlns:a="http://schemas.openxmlformats.org/drawingml/2006/main">
            <a:ext uri="{FF2B5EF4-FFF2-40B4-BE49-F238E27FC236}">
              <a16:creationId xmlns:a16="http://schemas.microsoft.com/office/drawing/2014/main" id="{EDA8225B-A9F4-47D3-871E-821F1EC6A693}"/>
            </a:ext>
          </a:extLst>
        </cdr:cNvPr>
        <cdr:cNvCxnSpPr/>
      </cdr:nvCxnSpPr>
      <cdr:spPr>
        <a:xfrm xmlns:a="http://schemas.openxmlformats.org/drawingml/2006/main" flipH="1">
          <a:off x="3782695" y="2784475"/>
          <a:ext cx="0" cy="14400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0.07953</cdr:x>
      <cdr:y>0.89076</cdr:y>
    </cdr:from>
    <cdr:to>
      <cdr:x>0.07953</cdr:x>
      <cdr:y>0.90934</cdr:y>
    </cdr:to>
    <cdr:cxnSp macro="">
      <cdr:nvCxnSpPr>
        <cdr:cNvPr id="41" name="Gerader Verbinder 40">
          <a:extLst xmlns:a="http://schemas.openxmlformats.org/drawingml/2006/main">
            <a:ext uri="{FF2B5EF4-FFF2-40B4-BE49-F238E27FC236}">
              <a16:creationId xmlns:a16="http://schemas.microsoft.com/office/drawing/2014/main" id="{F4268F72-BC94-4B41-9184-898B9D4AB2D1}"/>
            </a:ext>
          </a:extLst>
        </cdr:cNvPr>
        <cdr:cNvCxnSpPr/>
      </cdr:nvCxnSpPr>
      <cdr:spPr>
        <a:xfrm xmlns:a="http://schemas.openxmlformats.org/drawingml/2006/main" flipH="1">
          <a:off x="658495" y="4489450"/>
          <a:ext cx="0" cy="9360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0.152</cdr:x>
      <cdr:y>0.86431</cdr:y>
    </cdr:from>
    <cdr:to>
      <cdr:x>0.152</cdr:x>
      <cdr:y>0.89288</cdr:y>
    </cdr:to>
    <cdr:cxnSp macro="">
      <cdr:nvCxnSpPr>
        <cdr:cNvPr id="42" name="Gerader Verbinder 41">
          <a:extLst xmlns:a="http://schemas.openxmlformats.org/drawingml/2006/main">
            <a:ext uri="{FF2B5EF4-FFF2-40B4-BE49-F238E27FC236}">
              <a16:creationId xmlns:a16="http://schemas.microsoft.com/office/drawing/2014/main" id="{D855CFA3-A27F-4341-9B98-9FCD92F11824}"/>
            </a:ext>
          </a:extLst>
        </cdr:cNvPr>
        <cdr:cNvCxnSpPr/>
      </cdr:nvCxnSpPr>
      <cdr:spPr>
        <a:xfrm xmlns:a="http://schemas.openxmlformats.org/drawingml/2006/main" flipH="1">
          <a:off x="1258570" y="4356100"/>
          <a:ext cx="0" cy="14400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0.17999</cdr:x>
      <cdr:y>0.82147</cdr:y>
    </cdr:from>
    <cdr:to>
      <cdr:x>0.17999</cdr:x>
      <cdr:y>0.86075</cdr:y>
    </cdr:to>
    <cdr:cxnSp macro="">
      <cdr:nvCxnSpPr>
        <cdr:cNvPr id="43" name="Gerader Verbinder 42">
          <a:extLst xmlns:a="http://schemas.openxmlformats.org/drawingml/2006/main">
            <a:ext uri="{FF2B5EF4-FFF2-40B4-BE49-F238E27FC236}">
              <a16:creationId xmlns:a16="http://schemas.microsoft.com/office/drawing/2014/main" id="{A804512A-6F54-4F5A-8E86-D6F23A599884}"/>
            </a:ext>
          </a:extLst>
        </cdr:cNvPr>
        <cdr:cNvCxnSpPr/>
      </cdr:nvCxnSpPr>
      <cdr:spPr>
        <a:xfrm xmlns:a="http://schemas.openxmlformats.org/drawingml/2006/main" flipH="1">
          <a:off x="1490345" y="4140200"/>
          <a:ext cx="0" cy="19800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0.20799</cdr:x>
      <cdr:y>0.78808</cdr:y>
    </cdr:from>
    <cdr:to>
      <cdr:x>0.20799</cdr:x>
      <cdr:y>0.82379</cdr:y>
    </cdr:to>
    <cdr:cxnSp macro="">
      <cdr:nvCxnSpPr>
        <cdr:cNvPr id="44" name="Gerader Verbinder 43">
          <a:extLst xmlns:a="http://schemas.openxmlformats.org/drawingml/2006/main">
            <a:ext uri="{FF2B5EF4-FFF2-40B4-BE49-F238E27FC236}">
              <a16:creationId xmlns:a16="http://schemas.microsoft.com/office/drawing/2014/main" id="{1D3CB606-ADC8-4FF4-BB9B-E5A42856ED41}"/>
            </a:ext>
          </a:extLst>
        </cdr:cNvPr>
        <cdr:cNvCxnSpPr/>
      </cdr:nvCxnSpPr>
      <cdr:spPr>
        <a:xfrm xmlns:a="http://schemas.openxmlformats.org/drawingml/2006/main" flipH="1">
          <a:off x="1722120" y="3971925"/>
          <a:ext cx="0" cy="18000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0.23905</cdr:x>
      <cdr:y>0.75217</cdr:y>
    </cdr:from>
    <cdr:to>
      <cdr:x>0.23905</cdr:x>
      <cdr:y>0.79146</cdr:y>
    </cdr:to>
    <cdr:cxnSp macro="">
      <cdr:nvCxnSpPr>
        <cdr:cNvPr id="45" name="Gerader Verbinder 44">
          <a:extLst xmlns:a="http://schemas.openxmlformats.org/drawingml/2006/main">
            <a:ext uri="{FF2B5EF4-FFF2-40B4-BE49-F238E27FC236}">
              <a16:creationId xmlns:a16="http://schemas.microsoft.com/office/drawing/2014/main" id="{ED956CED-EF77-4FBB-B002-3C95D82FC79F}"/>
            </a:ext>
          </a:extLst>
        </cdr:cNvPr>
        <cdr:cNvCxnSpPr/>
      </cdr:nvCxnSpPr>
      <cdr:spPr>
        <a:xfrm xmlns:a="http://schemas.openxmlformats.org/drawingml/2006/main" flipH="1">
          <a:off x="1979295" y="3790950"/>
          <a:ext cx="0" cy="19800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0.35638</cdr:x>
      <cdr:y>0.69926</cdr:y>
    </cdr:from>
    <cdr:to>
      <cdr:x>0.35638</cdr:x>
      <cdr:y>0.74926</cdr:y>
    </cdr:to>
    <cdr:cxnSp macro="">
      <cdr:nvCxnSpPr>
        <cdr:cNvPr id="46" name="Gerader Verbinder 45">
          <a:extLst xmlns:a="http://schemas.openxmlformats.org/drawingml/2006/main">
            <a:ext uri="{FF2B5EF4-FFF2-40B4-BE49-F238E27FC236}">
              <a16:creationId xmlns:a16="http://schemas.microsoft.com/office/drawing/2014/main" id="{02F46CCC-11D7-4436-B3B8-19AD9211AF13}"/>
            </a:ext>
          </a:extLst>
        </cdr:cNvPr>
        <cdr:cNvCxnSpPr/>
      </cdr:nvCxnSpPr>
      <cdr:spPr>
        <a:xfrm xmlns:a="http://schemas.openxmlformats.org/drawingml/2006/main" flipH="1">
          <a:off x="2950845" y="3524250"/>
          <a:ext cx="0" cy="25200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0.41812</cdr:x>
      <cdr:y>0.66272</cdr:y>
    </cdr:from>
    <cdr:to>
      <cdr:x>0.41812</cdr:x>
      <cdr:y>0.69129</cdr:y>
    </cdr:to>
    <cdr:cxnSp macro="">
      <cdr:nvCxnSpPr>
        <cdr:cNvPr id="47" name="Gerader Verbinder 46">
          <a:extLst xmlns:a="http://schemas.openxmlformats.org/drawingml/2006/main">
            <a:ext uri="{FF2B5EF4-FFF2-40B4-BE49-F238E27FC236}">
              <a16:creationId xmlns:a16="http://schemas.microsoft.com/office/drawing/2014/main" id="{904A5140-95B8-451E-BFFA-DB66B4147D12}"/>
            </a:ext>
          </a:extLst>
        </cdr:cNvPr>
        <cdr:cNvCxnSpPr/>
      </cdr:nvCxnSpPr>
      <cdr:spPr>
        <a:xfrm xmlns:a="http://schemas.openxmlformats.org/drawingml/2006/main" flipH="1">
          <a:off x="3462020" y="3340100"/>
          <a:ext cx="0" cy="14400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0.46183</cdr:x>
      <cdr:y>0.63626</cdr:y>
    </cdr:from>
    <cdr:to>
      <cdr:x>0.46183</cdr:x>
      <cdr:y>0.66483</cdr:y>
    </cdr:to>
    <cdr:cxnSp macro="">
      <cdr:nvCxnSpPr>
        <cdr:cNvPr id="48" name="Gerader Verbinder 47">
          <a:extLst xmlns:a="http://schemas.openxmlformats.org/drawingml/2006/main">
            <a:ext uri="{FF2B5EF4-FFF2-40B4-BE49-F238E27FC236}">
              <a16:creationId xmlns:a16="http://schemas.microsoft.com/office/drawing/2014/main" id="{CE2FA89F-D26A-447E-97D7-0C86D40FC2D8}"/>
            </a:ext>
          </a:extLst>
        </cdr:cNvPr>
        <cdr:cNvCxnSpPr/>
      </cdr:nvCxnSpPr>
      <cdr:spPr>
        <a:xfrm xmlns:a="http://schemas.openxmlformats.org/drawingml/2006/main" flipH="1">
          <a:off x="3823970" y="3206750"/>
          <a:ext cx="0" cy="14400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0.55923</cdr:x>
      <cdr:y>0.59594</cdr:y>
    </cdr:from>
    <cdr:to>
      <cdr:x>0.55923</cdr:x>
      <cdr:y>0.63523</cdr:y>
    </cdr:to>
    <cdr:cxnSp macro="">
      <cdr:nvCxnSpPr>
        <cdr:cNvPr id="49" name="Gerader Verbinder 48">
          <a:extLst xmlns:a="http://schemas.openxmlformats.org/drawingml/2006/main">
            <a:ext uri="{FF2B5EF4-FFF2-40B4-BE49-F238E27FC236}">
              <a16:creationId xmlns:a16="http://schemas.microsoft.com/office/drawing/2014/main" id="{3CBC2965-3C5D-4428-A3AD-6D47681A1B7E}"/>
            </a:ext>
          </a:extLst>
        </cdr:cNvPr>
        <cdr:cNvCxnSpPr/>
      </cdr:nvCxnSpPr>
      <cdr:spPr>
        <a:xfrm xmlns:a="http://schemas.openxmlformats.org/drawingml/2006/main" flipH="1">
          <a:off x="4630420" y="3003550"/>
          <a:ext cx="0" cy="19800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0.11735</cdr:x>
      <cdr:y>0.12853</cdr:y>
    </cdr:from>
    <cdr:to>
      <cdr:x>0.19126</cdr:x>
      <cdr:y>0.12853</cdr:y>
    </cdr:to>
    <cdr:cxnSp macro="">
      <cdr:nvCxnSpPr>
        <cdr:cNvPr id="50" name="Gerader Verbinder 49">
          <a:extLst xmlns:a="http://schemas.openxmlformats.org/drawingml/2006/main">
            <a:ext uri="{FF2B5EF4-FFF2-40B4-BE49-F238E27FC236}">
              <a16:creationId xmlns:a16="http://schemas.microsoft.com/office/drawing/2014/main" id="{387C8846-43E4-4289-8E48-E00E9B707638}"/>
            </a:ext>
          </a:extLst>
        </cdr:cNvPr>
        <cdr:cNvCxnSpPr/>
      </cdr:nvCxnSpPr>
      <cdr:spPr>
        <a:xfrm xmlns:a="http://schemas.openxmlformats.org/drawingml/2006/main" flipV="1">
          <a:off x="971648" y="647792"/>
          <a:ext cx="611975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0.11735</cdr:x>
      <cdr:y>0.17388</cdr:y>
    </cdr:from>
    <cdr:to>
      <cdr:x>0.19127</cdr:x>
      <cdr:y>0.17388</cdr:y>
    </cdr:to>
    <cdr:cxnSp macro="">
      <cdr:nvCxnSpPr>
        <cdr:cNvPr id="51" name="Gerader Verbinder 50">
          <a:extLst xmlns:a="http://schemas.openxmlformats.org/drawingml/2006/main">
            <a:ext uri="{FF2B5EF4-FFF2-40B4-BE49-F238E27FC236}">
              <a16:creationId xmlns:a16="http://schemas.microsoft.com/office/drawing/2014/main" id="{9C46C111-4B38-4A5E-A2CE-E7744AB416CF}"/>
            </a:ext>
          </a:extLst>
        </cdr:cNvPr>
        <cdr:cNvCxnSpPr/>
      </cdr:nvCxnSpPr>
      <cdr:spPr>
        <a:xfrm xmlns:a="http://schemas.openxmlformats.org/drawingml/2006/main" flipV="1">
          <a:off x="971648" y="876346"/>
          <a:ext cx="612058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0.11735</cdr:x>
      <cdr:y>0.21425</cdr:y>
    </cdr:from>
    <cdr:to>
      <cdr:x>0.19126</cdr:x>
      <cdr:y>0.21425</cdr:y>
    </cdr:to>
    <cdr:cxnSp macro="">
      <cdr:nvCxnSpPr>
        <cdr:cNvPr id="52" name="Gerader Verbinder 51">
          <a:extLst xmlns:a="http://schemas.openxmlformats.org/drawingml/2006/main">
            <a:ext uri="{FF2B5EF4-FFF2-40B4-BE49-F238E27FC236}">
              <a16:creationId xmlns:a16="http://schemas.microsoft.com/office/drawing/2014/main" id="{9C46C111-4B38-4A5E-A2CE-E7744AB416CF}"/>
            </a:ext>
          </a:extLst>
        </cdr:cNvPr>
        <cdr:cNvCxnSpPr/>
      </cdr:nvCxnSpPr>
      <cdr:spPr>
        <a:xfrm xmlns:a="http://schemas.openxmlformats.org/drawingml/2006/main" flipV="1">
          <a:off x="971648" y="1079840"/>
          <a:ext cx="611975" cy="0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ysClr val="windowText" lastClr="000000"/>
          </a:solidFill>
          <a:prstDash val="solid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0.87428</cdr:x>
      <cdr:y>0.20033</cdr:y>
    </cdr:from>
    <cdr:to>
      <cdr:x>0.9931</cdr:x>
      <cdr:y>0.20033</cdr:y>
    </cdr:to>
    <cdr:cxnSp macro="">
      <cdr:nvCxnSpPr>
        <cdr:cNvPr id="53" name="Gerader Verbinder 52">
          <a:extLst xmlns:a="http://schemas.openxmlformats.org/drawingml/2006/main">
            <a:ext uri="{FF2B5EF4-FFF2-40B4-BE49-F238E27FC236}">
              <a16:creationId xmlns:a16="http://schemas.microsoft.com/office/drawing/2014/main" id="{D0701065-E36C-4973-B8DE-BBED3C375FBF}"/>
            </a:ext>
          </a:extLst>
        </cdr:cNvPr>
        <cdr:cNvCxnSpPr/>
      </cdr:nvCxnSpPr>
      <cdr:spPr>
        <a:xfrm xmlns:a="http://schemas.openxmlformats.org/drawingml/2006/main">
          <a:off x="7239002" y="1009650"/>
          <a:ext cx="983848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0.86773</cdr:x>
      <cdr:y>0.49956</cdr:y>
    </cdr:from>
    <cdr:to>
      <cdr:x>0.99775</cdr:x>
      <cdr:y>0.49956</cdr:y>
    </cdr:to>
    <cdr:cxnSp macro="">
      <cdr:nvCxnSpPr>
        <cdr:cNvPr id="55" name="Gerader Verbinder 54">
          <a:extLst xmlns:a="http://schemas.openxmlformats.org/drawingml/2006/main">
            <a:ext uri="{FF2B5EF4-FFF2-40B4-BE49-F238E27FC236}">
              <a16:creationId xmlns:a16="http://schemas.microsoft.com/office/drawing/2014/main" id="{438158AE-D3C4-4A05-8405-A5F5E9FF2583}"/>
            </a:ext>
          </a:extLst>
        </cdr:cNvPr>
        <cdr:cNvCxnSpPr/>
      </cdr:nvCxnSpPr>
      <cdr:spPr>
        <a:xfrm xmlns:a="http://schemas.openxmlformats.org/drawingml/2006/main" flipV="1">
          <a:off x="7184808" y="2517775"/>
          <a:ext cx="1076544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0.56088</cdr:x>
      <cdr:y>0.41428</cdr:y>
    </cdr:from>
    <cdr:to>
      <cdr:x>0.61955</cdr:x>
      <cdr:y>0.46531</cdr:y>
    </cdr:to>
    <cdr:sp macro="" textlink="">
      <cdr:nvSpPr>
        <cdr:cNvPr id="56" name="Textfeld 55">
          <a:extLst xmlns:a="http://schemas.openxmlformats.org/drawingml/2006/main">
            <a:ext uri="{FF2B5EF4-FFF2-40B4-BE49-F238E27FC236}">
              <a16:creationId xmlns:a16="http://schemas.microsoft.com/office/drawing/2014/main" id="{49C2B70E-3188-4C24-B142-2ED1D0B1CBF9}"/>
            </a:ext>
          </a:extLst>
        </cdr:cNvPr>
        <cdr:cNvSpPr txBox="1"/>
      </cdr:nvSpPr>
      <cdr:spPr>
        <a:xfrm xmlns:a="http://schemas.openxmlformats.org/drawingml/2006/main">
          <a:off x="4644056" y="2087952"/>
          <a:ext cx="485788" cy="2571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de-DE" sz="1300" dirty="0"/>
            <a:t>+/- 2,25%</a:t>
          </a:r>
        </a:p>
      </cdr:txBody>
    </cdr:sp>
  </cdr:relSizeAnchor>
  <cdr:relSizeAnchor xmlns:cdr="http://schemas.openxmlformats.org/drawingml/2006/chartDrawing">
    <cdr:from>
      <cdr:x>0.25649</cdr:x>
      <cdr:y>0.41428</cdr:y>
    </cdr:from>
    <cdr:to>
      <cdr:x>0.31516</cdr:x>
      <cdr:y>0.46531</cdr:y>
    </cdr:to>
    <cdr:sp macro="" textlink="">
      <cdr:nvSpPr>
        <cdr:cNvPr id="57" name="Textfeld 1">
          <a:extLst xmlns:a="http://schemas.openxmlformats.org/drawingml/2006/main">
            <a:ext uri="{FF2B5EF4-FFF2-40B4-BE49-F238E27FC236}">
              <a16:creationId xmlns:a16="http://schemas.microsoft.com/office/drawing/2014/main" id="{B450E86F-7B64-4A4D-BABC-FF67D88CE05A}"/>
            </a:ext>
          </a:extLst>
        </cdr:cNvPr>
        <cdr:cNvSpPr txBox="1"/>
      </cdr:nvSpPr>
      <cdr:spPr>
        <a:xfrm xmlns:a="http://schemas.openxmlformats.org/drawingml/2006/main">
          <a:off x="2123776" y="2087952"/>
          <a:ext cx="485787" cy="2571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300" dirty="0"/>
            <a:t>+/- 6%</a:t>
          </a:r>
        </a:p>
      </cdr:txBody>
    </cdr:sp>
  </cdr:relSizeAnchor>
  <cdr:relSizeAnchor xmlns:cdr="http://schemas.openxmlformats.org/drawingml/2006/chartDrawing">
    <cdr:from>
      <cdr:x>0.05647</cdr:x>
      <cdr:y>0.44285</cdr:y>
    </cdr:from>
    <cdr:to>
      <cdr:x>0.23038</cdr:x>
      <cdr:y>0.44285</cdr:y>
    </cdr:to>
    <cdr:cxnSp macro="">
      <cdr:nvCxnSpPr>
        <cdr:cNvPr id="59" name="Gerade Verbindung mit Pfeil 58">
          <a:extLst xmlns:a="http://schemas.openxmlformats.org/drawingml/2006/main">
            <a:ext uri="{FF2B5EF4-FFF2-40B4-BE49-F238E27FC236}">
              <a16:creationId xmlns:a16="http://schemas.microsoft.com/office/drawing/2014/main" id="{D8C2F15A-2AD2-43EC-B724-22B9069FA0C9}"/>
            </a:ext>
          </a:extLst>
        </cdr:cNvPr>
        <cdr:cNvCxnSpPr/>
      </cdr:nvCxnSpPr>
      <cdr:spPr>
        <a:xfrm xmlns:a="http://schemas.openxmlformats.org/drawingml/2006/main" flipH="1">
          <a:off x="467592" y="2231968"/>
          <a:ext cx="1439974" cy="0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0.3662</cdr:x>
      <cdr:y>0.44412</cdr:y>
    </cdr:from>
    <cdr:to>
      <cdr:x>0.54011</cdr:x>
      <cdr:y>0.44412</cdr:y>
    </cdr:to>
    <cdr:cxnSp macro="">
      <cdr:nvCxnSpPr>
        <cdr:cNvPr id="60" name="Gerade Verbindung mit Pfeil 59">
          <a:extLst xmlns:a="http://schemas.openxmlformats.org/drawingml/2006/main">
            <a:ext uri="{FF2B5EF4-FFF2-40B4-BE49-F238E27FC236}">
              <a16:creationId xmlns:a16="http://schemas.microsoft.com/office/drawing/2014/main" id="{BF6C7FCE-0CDB-4913-BFF4-762FC7272FCD}"/>
            </a:ext>
          </a:extLst>
        </cdr:cNvPr>
        <cdr:cNvCxnSpPr/>
      </cdr:nvCxnSpPr>
      <cdr:spPr>
        <a:xfrm xmlns:a="http://schemas.openxmlformats.org/drawingml/2006/main" flipV="1">
          <a:off x="3032127" y="2238375"/>
          <a:ext cx="1440000" cy="0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0.54335</cdr:x>
      <cdr:y>0.44475</cdr:y>
    </cdr:from>
    <cdr:to>
      <cdr:x>0.56944</cdr:x>
      <cdr:y>0.44475</cdr:y>
    </cdr:to>
    <cdr:cxnSp macro="">
      <cdr:nvCxnSpPr>
        <cdr:cNvPr id="62" name="Gerade Verbindung mit Pfeil 61">
          <a:extLst xmlns:a="http://schemas.openxmlformats.org/drawingml/2006/main">
            <a:ext uri="{FF2B5EF4-FFF2-40B4-BE49-F238E27FC236}">
              <a16:creationId xmlns:a16="http://schemas.microsoft.com/office/drawing/2014/main" id="{AFCB9B65-1F84-437F-91B2-C35B23F0A60C}"/>
            </a:ext>
          </a:extLst>
        </cdr:cNvPr>
        <cdr:cNvCxnSpPr/>
      </cdr:nvCxnSpPr>
      <cdr:spPr>
        <a:xfrm xmlns:a="http://schemas.openxmlformats.org/drawingml/2006/main" flipH="1">
          <a:off x="4498976" y="2241550"/>
          <a:ext cx="216000" cy="0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0.66683</cdr:x>
      <cdr:y>0.44475</cdr:y>
    </cdr:from>
    <cdr:to>
      <cdr:x>0.68857</cdr:x>
      <cdr:y>0.44475</cdr:y>
    </cdr:to>
    <cdr:cxnSp macro="">
      <cdr:nvCxnSpPr>
        <cdr:cNvPr id="63" name="Gerade Verbindung mit Pfeil 62">
          <a:extLst xmlns:a="http://schemas.openxmlformats.org/drawingml/2006/main">
            <a:ext uri="{FF2B5EF4-FFF2-40B4-BE49-F238E27FC236}">
              <a16:creationId xmlns:a16="http://schemas.microsoft.com/office/drawing/2014/main" id="{7AC0BD05-EE05-4BF8-912F-9F958A8D4B05}"/>
            </a:ext>
          </a:extLst>
        </cdr:cNvPr>
        <cdr:cNvCxnSpPr/>
      </cdr:nvCxnSpPr>
      <cdr:spPr>
        <a:xfrm xmlns:a="http://schemas.openxmlformats.org/drawingml/2006/main" flipV="1">
          <a:off x="5521327" y="2241550"/>
          <a:ext cx="180000" cy="0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0.88731</cdr:x>
      <cdr:y>0.41451</cdr:y>
    </cdr:from>
    <cdr:to>
      <cdr:x>0.94598</cdr:x>
      <cdr:y>0.46554</cdr:y>
    </cdr:to>
    <cdr:sp macro="" textlink="">
      <cdr:nvSpPr>
        <cdr:cNvPr id="64" name="Textfeld 1">
          <a:extLst xmlns:a="http://schemas.openxmlformats.org/drawingml/2006/main">
            <a:ext uri="{FF2B5EF4-FFF2-40B4-BE49-F238E27FC236}">
              <a16:creationId xmlns:a16="http://schemas.microsoft.com/office/drawing/2014/main" id="{2ED2CE9B-67AE-49B2-B141-010C23D79FD9}"/>
            </a:ext>
          </a:extLst>
        </cdr:cNvPr>
        <cdr:cNvSpPr txBox="1"/>
      </cdr:nvSpPr>
      <cdr:spPr>
        <a:xfrm xmlns:a="http://schemas.openxmlformats.org/drawingml/2006/main">
          <a:off x="7346950" y="2089150"/>
          <a:ext cx="485775" cy="2571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300"/>
            <a:t>+/- 15%</a:t>
          </a:r>
        </a:p>
      </cdr:txBody>
    </cdr:sp>
  </cdr:relSizeAnchor>
  <cdr:relSizeAnchor xmlns:cdr="http://schemas.openxmlformats.org/drawingml/2006/chartDrawing">
    <cdr:from>
      <cdr:x>0.86392</cdr:x>
      <cdr:y>0.44538</cdr:y>
    </cdr:from>
    <cdr:to>
      <cdr:x>0.89001</cdr:x>
      <cdr:y>0.44538</cdr:y>
    </cdr:to>
    <cdr:cxnSp macro="">
      <cdr:nvCxnSpPr>
        <cdr:cNvPr id="65" name="Gerade Verbindung mit Pfeil 64">
          <a:extLst xmlns:a="http://schemas.openxmlformats.org/drawingml/2006/main">
            <a:ext uri="{FF2B5EF4-FFF2-40B4-BE49-F238E27FC236}">
              <a16:creationId xmlns:a16="http://schemas.microsoft.com/office/drawing/2014/main" id="{73A706D6-03C0-445F-86F3-C87AFA13BBB9}"/>
            </a:ext>
          </a:extLst>
        </cdr:cNvPr>
        <cdr:cNvCxnSpPr/>
      </cdr:nvCxnSpPr>
      <cdr:spPr>
        <a:xfrm xmlns:a="http://schemas.openxmlformats.org/drawingml/2006/main" flipH="1">
          <a:off x="7153275" y="2244725"/>
          <a:ext cx="216000" cy="0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0.96861</cdr:x>
      <cdr:y>0.44538</cdr:y>
    </cdr:from>
    <cdr:to>
      <cdr:x>0.99034</cdr:x>
      <cdr:y>0.44538</cdr:y>
    </cdr:to>
    <cdr:cxnSp macro="">
      <cdr:nvCxnSpPr>
        <cdr:cNvPr id="66" name="Gerade Verbindung mit Pfeil 65">
          <a:extLst xmlns:a="http://schemas.openxmlformats.org/drawingml/2006/main">
            <a:ext uri="{FF2B5EF4-FFF2-40B4-BE49-F238E27FC236}">
              <a16:creationId xmlns:a16="http://schemas.microsoft.com/office/drawing/2014/main" id="{CEBB89BE-A941-4724-9405-EE3292EC9431}"/>
            </a:ext>
          </a:extLst>
        </cdr:cNvPr>
        <cdr:cNvCxnSpPr/>
      </cdr:nvCxnSpPr>
      <cdr:spPr>
        <a:xfrm xmlns:a="http://schemas.openxmlformats.org/drawingml/2006/main" flipV="1">
          <a:off x="8020050" y="2244725"/>
          <a:ext cx="180000" cy="0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>
              <a:lumMod val="50000"/>
              <a:lumOff val="50000"/>
            </a:schemeClr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62A9E4D-E449-4803-B19A-A1332F24573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65059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14EE84-4CB4-403C-B241-FD049ED4D3B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0396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7524C0-FEE9-4F0A-A3CC-0A4B07F8375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148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27E95-CE07-4F5A-AAB5-02EF562EA30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000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7F4610D-14A4-4EFC-B021-813C92FAE2A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847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61B86-F02F-4A0A-B648-78530C576762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5936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60FFF4-1E74-4B7A-AB9B-B7F7C97866C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7764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3A299-A7B1-471A-8A49-D4F0C2BB441F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3581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95869-842D-4104-8074-49EAAD027672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3066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155B2E-5432-4CBF-B968-8569C945B8AF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5451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E2ED6C-54AA-4325-80F6-0D7678726DA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292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BE2CC-7571-4A0B-9EAC-4A723C96B4B8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7774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2928AA-67ED-4BA0-B791-A473B708DFD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5340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4F89025-7670-4B65-99AB-3292B24071DB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Line 2"/>
          <p:cNvSpPr>
            <a:spLocks noChangeShapeType="1"/>
          </p:cNvSpPr>
          <p:nvPr/>
        </p:nvSpPr>
        <p:spPr bwMode="auto">
          <a:xfrm>
            <a:off x="1831975" y="1219200"/>
            <a:ext cx="0" cy="3505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0419" name="Line 3"/>
          <p:cNvSpPr>
            <a:spLocks noChangeShapeType="1"/>
          </p:cNvSpPr>
          <p:nvPr/>
        </p:nvSpPr>
        <p:spPr bwMode="auto">
          <a:xfrm>
            <a:off x="1809923" y="5473105"/>
            <a:ext cx="4949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6812032" y="5274667"/>
            <a:ext cx="1255713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r>
              <a:rPr lang="de-DE" sz="2000" dirty="0">
                <a:latin typeface="Times New Roman" pitchFamily="18" charset="0"/>
              </a:rPr>
              <a:t>FF-Menge</a:t>
            </a:r>
          </a:p>
        </p:txBody>
      </p:sp>
      <p:sp>
        <p:nvSpPr>
          <p:cNvPr id="60421" name="Line 5"/>
          <p:cNvSpPr>
            <a:spLocks noChangeShapeType="1"/>
          </p:cNvSpPr>
          <p:nvPr/>
        </p:nvSpPr>
        <p:spPr bwMode="auto">
          <a:xfrm flipH="1">
            <a:off x="1677495" y="4724400"/>
            <a:ext cx="154479" cy="144461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0422" name="Line 6"/>
          <p:cNvSpPr>
            <a:spLocks noChangeShapeType="1"/>
          </p:cNvSpPr>
          <p:nvPr/>
        </p:nvSpPr>
        <p:spPr bwMode="auto">
          <a:xfrm>
            <a:off x="1669787" y="4868861"/>
            <a:ext cx="162188" cy="117673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0423" name="Line 7"/>
          <p:cNvSpPr>
            <a:spLocks noChangeShapeType="1"/>
          </p:cNvSpPr>
          <p:nvPr/>
        </p:nvSpPr>
        <p:spPr bwMode="auto">
          <a:xfrm>
            <a:off x="1831975" y="4267200"/>
            <a:ext cx="4494213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0424" name="Line 8"/>
          <p:cNvSpPr>
            <a:spLocks noChangeShapeType="1"/>
          </p:cNvSpPr>
          <p:nvPr/>
        </p:nvSpPr>
        <p:spPr bwMode="auto">
          <a:xfrm>
            <a:off x="1831975" y="3124200"/>
            <a:ext cx="4494213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0425" name="Line 9"/>
          <p:cNvSpPr>
            <a:spLocks noChangeShapeType="1"/>
          </p:cNvSpPr>
          <p:nvPr/>
        </p:nvSpPr>
        <p:spPr bwMode="auto">
          <a:xfrm>
            <a:off x="1831975" y="1981200"/>
            <a:ext cx="4494213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0426" name="Text Box 10"/>
          <p:cNvSpPr txBox="1">
            <a:spLocks noChangeArrowheads="1"/>
          </p:cNvSpPr>
          <p:nvPr/>
        </p:nvSpPr>
        <p:spPr bwMode="auto">
          <a:xfrm>
            <a:off x="6400800" y="1676400"/>
            <a:ext cx="1619250" cy="701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r>
              <a:rPr lang="de-DE" sz="2000">
                <a:latin typeface="Times New Roman" pitchFamily="18" charset="0"/>
              </a:rPr>
              <a:t>Oberer Inter-</a:t>
            </a:r>
          </a:p>
          <a:p>
            <a:pPr eaLnBrk="0" hangingPunct="0"/>
            <a:r>
              <a:rPr lang="de-DE" sz="2000">
                <a:latin typeface="Times New Roman" pitchFamily="18" charset="0"/>
              </a:rPr>
              <a:t>ventionspunkt</a:t>
            </a:r>
          </a:p>
        </p:txBody>
      </p:sp>
      <p:sp>
        <p:nvSpPr>
          <p:cNvPr id="60427" name="Text Box 11"/>
          <p:cNvSpPr txBox="1">
            <a:spLocks noChangeArrowheads="1"/>
          </p:cNvSpPr>
          <p:nvPr/>
        </p:nvSpPr>
        <p:spPr bwMode="auto">
          <a:xfrm>
            <a:off x="6400800" y="3962400"/>
            <a:ext cx="1619250" cy="701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r>
              <a:rPr lang="de-DE" sz="2000">
                <a:latin typeface="Times New Roman" pitchFamily="18" charset="0"/>
              </a:rPr>
              <a:t>Unterer Inter-</a:t>
            </a:r>
          </a:p>
          <a:p>
            <a:pPr eaLnBrk="0" hangingPunct="0"/>
            <a:r>
              <a:rPr lang="de-DE" sz="2000">
                <a:latin typeface="Times New Roman" pitchFamily="18" charset="0"/>
              </a:rPr>
              <a:t>ventionspunkt</a:t>
            </a:r>
          </a:p>
        </p:txBody>
      </p:sp>
      <p:sp>
        <p:nvSpPr>
          <p:cNvPr id="60428" name="Text Box 12"/>
          <p:cNvSpPr txBox="1">
            <a:spLocks noChangeArrowheads="1"/>
          </p:cNvSpPr>
          <p:nvPr/>
        </p:nvSpPr>
        <p:spPr bwMode="auto">
          <a:xfrm>
            <a:off x="6629400" y="2895600"/>
            <a:ext cx="109220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r>
              <a:rPr lang="de-DE" sz="2000">
                <a:latin typeface="Times New Roman" pitchFamily="18" charset="0"/>
              </a:rPr>
              <a:t>Leitkurs </a:t>
            </a:r>
          </a:p>
        </p:txBody>
      </p:sp>
      <p:sp>
        <p:nvSpPr>
          <p:cNvPr id="60429" name="Line 13"/>
          <p:cNvSpPr>
            <a:spLocks noChangeShapeType="1"/>
          </p:cNvSpPr>
          <p:nvPr/>
        </p:nvSpPr>
        <p:spPr bwMode="auto">
          <a:xfrm>
            <a:off x="8153400" y="1905000"/>
            <a:ext cx="0" cy="2362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0430" name="Text Box 14"/>
          <p:cNvSpPr txBox="1">
            <a:spLocks noChangeArrowheads="1"/>
          </p:cNvSpPr>
          <p:nvPr/>
        </p:nvSpPr>
        <p:spPr bwMode="auto">
          <a:xfrm rot="-70189680">
            <a:off x="7091363" y="3043237"/>
            <a:ext cx="297815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r>
              <a:rPr lang="de-DE" sz="2000">
                <a:latin typeface="Times New Roman" pitchFamily="18" charset="0"/>
              </a:rPr>
              <a:t>Bandbreite	 +/-    2,25%</a:t>
            </a:r>
            <a:endParaRPr lang="de-DE">
              <a:latin typeface="Times New Roman" pitchFamily="18" charset="0"/>
            </a:endParaRPr>
          </a:p>
        </p:txBody>
      </p:sp>
      <p:sp>
        <p:nvSpPr>
          <p:cNvPr id="60431" name="Line 15"/>
          <p:cNvSpPr>
            <a:spLocks noChangeShapeType="1"/>
          </p:cNvSpPr>
          <p:nvPr/>
        </p:nvSpPr>
        <p:spPr bwMode="auto">
          <a:xfrm>
            <a:off x="2286000" y="1600200"/>
            <a:ext cx="2286000" cy="32686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0432" name="Line 16"/>
          <p:cNvSpPr>
            <a:spLocks noChangeShapeType="1"/>
          </p:cNvSpPr>
          <p:nvPr/>
        </p:nvSpPr>
        <p:spPr bwMode="auto">
          <a:xfrm flipV="1">
            <a:off x="2212975" y="1447800"/>
            <a:ext cx="2055813" cy="35052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0433" name="Text Box 17"/>
          <p:cNvSpPr txBox="1">
            <a:spLocks noChangeArrowheads="1"/>
          </p:cNvSpPr>
          <p:nvPr/>
        </p:nvSpPr>
        <p:spPr bwMode="auto">
          <a:xfrm>
            <a:off x="2051050" y="1052513"/>
            <a:ext cx="3457575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r>
              <a:rPr lang="de-DE" sz="2000" dirty="0">
                <a:latin typeface="Times New Roman" pitchFamily="18" charset="0"/>
              </a:rPr>
              <a:t>FF-Nachfrage	        FF-Angebot</a:t>
            </a:r>
          </a:p>
        </p:txBody>
      </p:sp>
      <p:sp>
        <p:nvSpPr>
          <p:cNvPr id="60434" name="Line 18"/>
          <p:cNvSpPr>
            <a:spLocks noChangeShapeType="1"/>
          </p:cNvSpPr>
          <p:nvPr/>
        </p:nvSpPr>
        <p:spPr bwMode="auto">
          <a:xfrm flipV="1">
            <a:off x="4140200" y="1773238"/>
            <a:ext cx="1655763" cy="3095625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0435" name="Oval 19"/>
          <p:cNvSpPr>
            <a:spLocks noChangeArrowheads="1"/>
          </p:cNvSpPr>
          <p:nvPr/>
        </p:nvSpPr>
        <p:spPr bwMode="auto">
          <a:xfrm>
            <a:off x="3114147" y="2953825"/>
            <a:ext cx="304800" cy="304800"/>
          </a:xfrm>
          <a:prstGeom prst="ellipse">
            <a:avLst/>
          </a:prstGeom>
          <a:solidFill>
            <a:schemeClr val="bg1"/>
          </a:solidFill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dirty="0">
                <a:latin typeface="Times New Roman" pitchFamily="18" charset="0"/>
              </a:rPr>
              <a:t>A</a:t>
            </a:r>
          </a:p>
        </p:txBody>
      </p:sp>
      <p:sp>
        <p:nvSpPr>
          <p:cNvPr id="60436" name="Line 20"/>
          <p:cNvSpPr>
            <a:spLocks noChangeShapeType="1"/>
          </p:cNvSpPr>
          <p:nvPr/>
        </p:nvSpPr>
        <p:spPr bwMode="auto">
          <a:xfrm flipV="1">
            <a:off x="3429000" y="3124199"/>
            <a:ext cx="1574800" cy="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0438" name="Line 22"/>
          <p:cNvSpPr>
            <a:spLocks noChangeShapeType="1"/>
          </p:cNvSpPr>
          <p:nvPr/>
        </p:nvSpPr>
        <p:spPr bwMode="auto">
          <a:xfrm>
            <a:off x="3514197" y="1714500"/>
            <a:ext cx="2286000" cy="3352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0439" name="Text Box 23"/>
          <p:cNvSpPr txBox="1">
            <a:spLocks noChangeArrowheads="1"/>
          </p:cNvSpPr>
          <p:nvPr/>
        </p:nvSpPr>
        <p:spPr bwMode="auto">
          <a:xfrm>
            <a:off x="395288" y="1052513"/>
            <a:ext cx="1241425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r>
              <a:rPr lang="de-DE" sz="2000">
                <a:latin typeface="Times New Roman" pitchFamily="18" charset="0"/>
              </a:rPr>
              <a:t>DM/Franc</a:t>
            </a:r>
          </a:p>
        </p:txBody>
      </p:sp>
      <p:sp>
        <p:nvSpPr>
          <p:cNvPr id="60440" name="Text Box 24"/>
          <p:cNvSpPr txBox="1">
            <a:spLocks noChangeArrowheads="1"/>
          </p:cNvSpPr>
          <p:nvPr/>
        </p:nvSpPr>
        <p:spPr bwMode="auto">
          <a:xfrm>
            <a:off x="900113" y="1700213"/>
            <a:ext cx="755650" cy="31400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r>
              <a:rPr lang="de-DE" sz="2000">
                <a:latin typeface="Times New Roman" pitchFamily="18" charset="0"/>
              </a:rPr>
              <a:t>0,51</a:t>
            </a:r>
          </a:p>
          <a:p>
            <a:pPr eaLnBrk="0" hangingPunct="0"/>
            <a:endParaRPr lang="de-DE" sz="2000">
              <a:latin typeface="Times New Roman" pitchFamily="18" charset="0"/>
            </a:endParaRPr>
          </a:p>
          <a:p>
            <a:pPr eaLnBrk="0" hangingPunct="0"/>
            <a:endParaRPr lang="de-DE" sz="2000">
              <a:latin typeface="Times New Roman" pitchFamily="18" charset="0"/>
            </a:endParaRPr>
          </a:p>
          <a:p>
            <a:pPr eaLnBrk="0" hangingPunct="0"/>
            <a:endParaRPr lang="de-DE" sz="2000">
              <a:latin typeface="Times New Roman" pitchFamily="18" charset="0"/>
            </a:endParaRPr>
          </a:p>
          <a:p>
            <a:pPr eaLnBrk="0" hangingPunct="0"/>
            <a:r>
              <a:rPr lang="de-DE" sz="2000">
                <a:latin typeface="Times New Roman" pitchFamily="18" charset="0"/>
              </a:rPr>
              <a:t>0,5</a:t>
            </a:r>
          </a:p>
          <a:p>
            <a:pPr eaLnBrk="0" hangingPunct="0"/>
            <a:endParaRPr lang="de-DE" sz="2000">
              <a:latin typeface="Times New Roman" pitchFamily="18" charset="0"/>
            </a:endParaRPr>
          </a:p>
          <a:p>
            <a:pPr eaLnBrk="0" hangingPunct="0"/>
            <a:endParaRPr lang="de-DE" sz="2000">
              <a:latin typeface="Times New Roman" pitchFamily="18" charset="0"/>
            </a:endParaRPr>
          </a:p>
          <a:p>
            <a:pPr eaLnBrk="0" hangingPunct="0"/>
            <a:endParaRPr lang="de-DE" sz="2000">
              <a:latin typeface="Times New Roman" pitchFamily="18" charset="0"/>
            </a:endParaRPr>
          </a:p>
          <a:p>
            <a:pPr eaLnBrk="0" hangingPunct="0"/>
            <a:r>
              <a:rPr lang="de-DE" sz="2000">
                <a:latin typeface="Times New Roman" pitchFamily="18" charset="0"/>
              </a:rPr>
              <a:t>0,49</a:t>
            </a:r>
          </a:p>
          <a:p>
            <a:pPr eaLnBrk="0" hangingPunct="0"/>
            <a:r>
              <a:rPr lang="de-DE" sz="2000">
                <a:latin typeface="Times New Roman" pitchFamily="18" charset="0"/>
              </a:rPr>
              <a:t>0,485</a:t>
            </a:r>
          </a:p>
        </p:txBody>
      </p:sp>
      <p:sp>
        <p:nvSpPr>
          <p:cNvPr id="60442" name="Oval 26"/>
          <p:cNvSpPr>
            <a:spLocks noChangeArrowheads="1"/>
          </p:cNvSpPr>
          <p:nvPr/>
        </p:nvSpPr>
        <p:spPr bwMode="auto">
          <a:xfrm>
            <a:off x="4211638" y="4437063"/>
            <a:ext cx="304800" cy="304800"/>
          </a:xfrm>
          <a:prstGeom prst="ellipse">
            <a:avLst/>
          </a:prstGeom>
          <a:solidFill>
            <a:schemeClr val="bg1"/>
          </a:solidFill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>
                <a:latin typeface="Times New Roman" pitchFamily="18" charset="0"/>
              </a:rPr>
              <a:t>B</a:t>
            </a:r>
          </a:p>
        </p:txBody>
      </p:sp>
      <p:sp>
        <p:nvSpPr>
          <p:cNvPr id="60443" name="Line 27"/>
          <p:cNvSpPr>
            <a:spLocks noChangeShapeType="1"/>
          </p:cNvSpPr>
          <p:nvPr/>
        </p:nvSpPr>
        <p:spPr bwMode="auto">
          <a:xfrm>
            <a:off x="1835150" y="4652963"/>
            <a:ext cx="237648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0444" name="Rectangle 28"/>
          <p:cNvSpPr>
            <a:spLocks noChangeArrowheads="1"/>
          </p:cNvSpPr>
          <p:nvPr/>
        </p:nvSpPr>
        <p:spPr bwMode="auto">
          <a:xfrm>
            <a:off x="179388" y="333375"/>
            <a:ext cx="8785225" cy="576263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 b="1" dirty="0">
                <a:latin typeface="Times New Roman" pitchFamily="18" charset="0"/>
              </a:rPr>
              <a:t>Vorläufer des Euro – Das Europäische Währungssystem</a:t>
            </a:r>
          </a:p>
        </p:txBody>
      </p:sp>
      <p:sp>
        <p:nvSpPr>
          <p:cNvPr id="29" name="Line 18">
            <a:extLst>
              <a:ext uri="{FF2B5EF4-FFF2-40B4-BE49-F238E27FC236}">
                <a16:creationId xmlns:a16="http://schemas.microsoft.com/office/drawing/2014/main" id="{1AB6CD45-F87D-4365-BA21-FD0B497B194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75528" y="1710813"/>
            <a:ext cx="1655763" cy="3095625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0441" name="Oval 25"/>
          <p:cNvSpPr>
            <a:spLocks noChangeArrowheads="1"/>
          </p:cNvSpPr>
          <p:nvPr/>
        </p:nvSpPr>
        <p:spPr bwMode="auto">
          <a:xfrm>
            <a:off x="4326107" y="2959433"/>
            <a:ext cx="304800" cy="304800"/>
          </a:xfrm>
          <a:prstGeom prst="ellipse">
            <a:avLst/>
          </a:prstGeom>
          <a:solidFill>
            <a:schemeClr val="bg1"/>
          </a:solidFill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dirty="0">
                <a:latin typeface="Times New Roman" pitchFamily="18" charset="0"/>
              </a:rPr>
              <a:t>C</a:t>
            </a:r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229DE66F-91BF-426D-BB6E-41005057310C}"/>
              </a:ext>
            </a:extLst>
          </p:cNvPr>
          <p:cNvCxnSpPr/>
          <p:nvPr/>
        </p:nvCxnSpPr>
        <p:spPr>
          <a:xfrm>
            <a:off x="2843808" y="4005064"/>
            <a:ext cx="1634699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11F40172-13C2-49A9-93F6-336BCFBB0783}"/>
              </a:ext>
            </a:extLst>
          </p:cNvPr>
          <p:cNvCxnSpPr>
            <a:cxnSpLocks/>
          </p:cNvCxnSpPr>
          <p:nvPr/>
        </p:nvCxnSpPr>
        <p:spPr>
          <a:xfrm flipH="1">
            <a:off x="4118467" y="3861048"/>
            <a:ext cx="512440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D8DFD5D6-4366-4711-B1B8-FAEA4A3AF435}"/>
              </a:ext>
            </a:extLst>
          </p:cNvPr>
          <p:cNvCxnSpPr>
            <a:cxnSpLocks/>
          </p:cNvCxnSpPr>
          <p:nvPr/>
        </p:nvCxnSpPr>
        <p:spPr>
          <a:xfrm>
            <a:off x="4118467" y="4149080"/>
            <a:ext cx="1029597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Line 5">
            <a:extLst>
              <a:ext uri="{FF2B5EF4-FFF2-40B4-BE49-F238E27FC236}">
                <a16:creationId xmlns:a16="http://schemas.microsoft.com/office/drawing/2014/main" id="{60311481-4D6F-4BEC-9A50-AA245ECF4F5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677597" y="4986534"/>
            <a:ext cx="154479" cy="144461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1" name="Line 6">
            <a:extLst>
              <a:ext uri="{FF2B5EF4-FFF2-40B4-BE49-F238E27FC236}">
                <a16:creationId xmlns:a16="http://schemas.microsoft.com/office/drawing/2014/main" id="{A47455F2-784F-4954-8AB4-BA7A51B05E7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83810" y="5130995"/>
            <a:ext cx="162188" cy="117673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2" name="Line 5">
            <a:extLst>
              <a:ext uri="{FF2B5EF4-FFF2-40B4-BE49-F238E27FC236}">
                <a16:creationId xmlns:a16="http://schemas.microsoft.com/office/drawing/2014/main" id="{32D07EA3-F20C-4DFE-9DF1-D190DC496B7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691519" y="5248668"/>
            <a:ext cx="154479" cy="144461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3" name="Line 6">
            <a:extLst>
              <a:ext uri="{FF2B5EF4-FFF2-40B4-BE49-F238E27FC236}">
                <a16:creationId xmlns:a16="http://schemas.microsoft.com/office/drawing/2014/main" id="{0074976E-7E85-47AF-A9B6-397C6B50EDE9}"/>
              </a:ext>
            </a:extLst>
          </p:cNvPr>
          <p:cNvSpPr>
            <a:spLocks noChangeShapeType="1"/>
          </p:cNvSpPr>
          <p:nvPr/>
        </p:nvSpPr>
        <p:spPr bwMode="auto">
          <a:xfrm>
            <a:off x="1701923" y="5401105"/>
            <a:ext cx="108000" cy="7200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0437" name="Rectangle 21"/>
          <p:cNvSpPr>
            <a:spLocks noChangeArrowheads="1"/>
          </p:cNvSpPr>
          <p:nvPr/>
        </p:nvSpPr>
        <p:spPr bwMode="auto">
          <a:xfrm>
            <a:off x="3661157" y="3284746"/>
            <a:ext cx="1075352" cy="259010"/>
          </a:xfrm>
          <a:prstGeom prst="rect">
            <a:avLst/>
          </a:prstGeom>
          <a:solidFill>
            <a:schemeClr val="bg1"/>
          </a:solidFill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defTabSz="762000" eaLnBrk="0" hangingPunct="0"/>
            <a:r>
              <a:rPr lang="de-DE" sz="1400" dirty="0">
                <a:latin typeface="Times New Roman" pitchFamily="18" charset="0"/>
              </a:rPr>
              <a:t>A-Überschuss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250825" y="260350"/>
            <a:ext cx="8713788" cy="576263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 b="1" dirty="0">
                <a:latin typeface="Times New Roman" pitchFamily="18" charset="0"/>
              </a:rPr>
              <a:t>Krise des EWS</a:t>
            </a:r>
          </a:p>
        </p:txBody>
      </p:sp>
      <p:graphicFrame>
        <p:nvGraphicFramePr>
          <p:cNvPr id="31" name="Diagramm 30">
            <a:extLst>
              <a:ext uri="{FF2B5EF4-FFF2-40B4-BE49-F238E27FC236}">
                <a16:creationId xmlns:a16="http://schemas.microsoft.com/office/drawing/2014/main" id="{9BF7F817-A978-43E8-86A3-316F26AA1B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4109819"/>
              </p:ext>
            </p:extLst>
          </p:nvPr>
        </p:nvGraphicFramePr>
        <p:xfrm>
          <a:off x="432000" y="909000"/>
          <a:ext cx="8280000" cy="50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2" name="Textfeld 2">
            <a:extLst>
              <a:ext uri="{FF2B5EF4-FFF2-40B4-BE49-F238E27FC236}">
                <a16:creationId xmlns:a16="http://schemas.microsoft.com/office/drawing/2014/main" id="{1547DC86-8698-459E-9CF1-3BA87D3B6F69}"/>
              </a:ext>
            </a:extLst>
          </p:cNvPr>
          <p:cNvSpPr txBox="1"/>
          <p:nvPr/>
        </p:nvSpPr>
        <p:spPr>
          <a:xfrm>
            <a:off x="2131447" y="1412776"/>
            <a:ext cx="2783583" cy="72327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300"/>
              </a:spcAft>
            </a:pPr>
            <a:r>
              <a:rPr lang="de-DE" sz="1200" dirty="0"/>
              <a:t>oberer Interventionspunkt</a:t>
            </a:r>
          </a:p>
          <a:p>
            <a:pPr>
              <a:spcAft>
                <a:spcPts val="300"/>
              </a:spcAft>
            </a:pPr>
            <a:r>
              <a:rPr lang="de-DE" sz="1200" dirty="0"/>
              <a:t>unterer</a:t>
            </a:r>
            <a:r>
              <a:rPr lang="de-DE" sz="1200" baseline="0" dirty="0"/>
              <a:t> Interventionspunkt</a:t>
            </a:r>
          </a:p>
          <a:p>
            <a:pPr>
              <a:spcAft>
                <a:spcPts val="300"/>
              </a:spcAft>
            </a:pPr>
            <a:r>
              <a:rPr lang="de-DE" sz="1200" baseline="0" dirty="0"/>
              <a:t>bilateraler Wechselkurs it. Lira/D-Mark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439657940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Microsoft Office PowerPoint</Application>
  <PresentationFormat>Bildschirmpräsentation (4:3)</PresentationFormat>
  <Paragraphs>31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5" baseType="lpstr">
      <vt:lpstr>Arial</vt:lpstr>
      <vt:lpstr>Times New Roman</vt:lpstr>
      <vt:lpstr>Standarddesign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RC</dc:creator>
  <cp:lastModifiedBy>Kiy</cp:lastModifiedBy>
  <cp:revision>177</cp:revision>
  <dcterms:created xsi:type="dcterms:W3CDTF">2005-12-20T07:57:04Z</dcterms:created>
  <dcterms:modified xsi:type="dcterms:W3CDTF">2021-11-08T11:22:47Z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31ac907-69c7-41f8-b132-f74e8ef934a2_Enabled">
    <vt:lpwstr>true</vt:lpwstr>
  </property>
  <property fmtid="{D5CDD505-2E9C-101B-9397-08002B2CF9AE}" pid="3" name="MSIP_Label_e31ac907-69c7-41f8-b132-f74e8ef934a2_SetDate">
    <vt:lpwstr>2021-06-03T17:16:01Z</vt:lpwstr>
  </property>
  <property fmtid="{D5CDD505-2E9C-101B-9397-08002B2CF9AE}" pid="4" name="MSIP_Label_e31ac907-69c7-41f8-b132-f74e8ef934a2_Method">
    <vt:lpwstr>Standard</vt:lpwstr>
  </property>
  <property fmtid="{D5CDD505-2E9C-101B-9397-08002B2CF9AE}" pid="5" name="MSIP_Label_e31ac907-69c7-41f8-b132-f74e8ef934a2_Name">
    <vt:lpwstr>Internal Only</vt:lpwstr>
  </property>
  <property fmtid="{D5CDD505-2E9C-101B-9397-08002B2CF9AE}" pid="6" name="MSIP_Label_e31ac907-69c7-41f8-b132-f74e8ef934a2_SiteId">
    <vt:lpwstr>c6c6e603-a213-46ca-8926-75ec27c93e6f</vt:lpwstr>
  </property>
  <property fmtid="{D5CDD505-2E9C-101B-9397-08002B2CF9AE}" pid="7" name="MSIP_Label_e31ac907-69c7-41f8-b132-f74e8ef934a2_ActionId">
    <vt:lpwstr>55aeac21-be48-41e1-9e5e-c7c8e1c5799a</vt:lpwstr>
  </property>
  <property fmtid="{D5CDD505-2E9C-101B-9397-08002B2CF9AE}" pid="8" name="MSIP_Label_e31ac907-69c7-41f8-b132-f74e8ef934a2_ContentBits">
    <vt:lpwstr>0</vt:lpwstr>
  </property>
</Properties>
</file>